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147483452" r:id="rId2"/>
    <p:sldId id="2147483453" r:id="rId3"/>
    <p:sldId id="2147483455" r:id="rId4"/>
    <p:sldId id="2147483454" r:id="rId5"/>
    <p:sldId id="2147483456" r:id="rId6"/>
    <p:sldId id="2147483471" r:id="rId7"/>
    <p:sldId id="2147483457" r:id="rId8"/>
    <p:sldId id="2147483470" r:id="rId9"/>
    <p:sldId id="2147483472" r:id="rId10"/>
    <p:sldId id="2147483473" r:id="rId11"/>
    <p:sldId id="2147483458" r:id="rId12"/>
    <p:sldId id="2147483459" r:id="rId13"/>
    <p:sldId id="2147483460" r:id="rId14"/>
    <p:sldId id="2147483461" r:id="rId15"/>
    <p:sldId id="2147483462" r:id="rId16"/>
    <p:sldId id="2147483463" r:id="rId17"/>
    <p:sldId id="2147483464" r:id="rId18"/>
    <p:sldId id="2147483465" r:id="rId19"/>
    <p:sldId id="2147483479" r:id="rId20"/>
    <p:sldId id="2147483466" r:id="rId21"/>
    <p:sldId id="2147483467" r:id="rId22"/>
    <p:sldId id="2147483468" r:id="rId23"/>
    <p:sldId id="2147483469" r:id="rId24"/>
    <p:sldId id="2147483474" r:id="rId25"/>
    <p:sldId id="2147483475" r:id="rId26"/>
    <p:sldId id="2147483476" r:id="rId27"/>
    <p:sldId id="2147483477" r:id="rId28"/>
    <p:sldId id="2147483478" r:id="rId29"/>
    <p:sldId id="2147483480" r:id="rId30"/>
    <p:sldId id="2147483481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269F138-AC83-4C8E-87BE-688010831C55}">
          <p14:sldIdLst>
            <p14:sldId id="2147483452"/>
            <p14:sldId id="2147483453"/>
          </p14:sldIdLst>
        </p14:section>
        <p14:section name="Iteris" id="{E6756625-278E-46A3-99E7-82D3BA91B224}">
          <p14:sldIdLst>
            <p14:sldId id="2147483455"/>
            <p14:sldId id="2147483454"/>
            <p14:sldId id="2147483456"/>
            <p14:sldId id="2147483471"/>
            <p14:sldId id="2147483457"/>
            <p14:sldId id="2147483470"/>
          </p14:sldIdLst>
        </p14:section>
        <p14:section name="Iteris-補充" id="{8BA48DB8-F952-4CC3-859D-DDDBD3E86085}">
          <p14:sldIdLst>
            <p14:sldId id="2147483472"/>
            <p14:sldId id="2147483473"/>
          </p14:sldIdLst>
        </p14:section>
        <p14:section name="Miovision" id="{B267FA9E-B2AD-45AA-8707-66ED049D03B9}">
          <p14:sldIdLst>
            <p14:sldId id="2147483458"/>
            <p14:sldId id="2147483459"/>
            <p14:sldId id="2147483460"/>
            <p14:sldId id="2147483461"/>
          </p14:sldIdLst>
        </p14:section>
        <p14:section name="Econolite" id="{C3B76596-F39D-4B91-BAF2-E9AA48E1B8B2}">
          <p14:sldIdLst>
            <p14:sldId id="2147483462"/>
            <p14:sldId id="2147483463"/>
            <p14:sldId id="2147483464"/>
            <p14:sldId id="2147483465"/>
            <p14:sldId id="2147483479"/>
          </p14:sldIdLst>
        </p14:section>
        <p14:section name="Cubic" id="{9F6148C1-DA8C-4585-BF61-925D4CA5F7F0}">
          <p14:sldIdLst>
            <p14:sldId id="2147483466"/>
            <p14:sldId id="2147483467"/>
            <p14:sldId id="2147483468"/>
            <p14:sldId id="2147483469"/>
          </p14:sldIdLst>
        </p14:section>
        <p14:section name="noTraffic" id="{7B40C8A0-8258-4679-ACE8-DC8D645E8346}">
          <p14:sldIdLst>
            <p14:sldId id="2147483474"/>
            <p14:sldId id="2147483475"/>
            <p14:sldId id="2147483476"/>
            <p14:sldId id="2147483477"/>
            <p14:sldId id="2147483478"/>
            <p14:sldId id="2147483480"/>
            <p14:sldId id="21474834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BF2DF-86C3-4586-A6F7-994CA909F842}" v="190" dt="2024-08-12T02:29:29.9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en Hsu" userId="60d91a9c-a42c-4cc8-ad01-70c31ac073b3" providerId="ADAL" clId="{87CBF2DF-86C3-4586-A6F7-994CA909F842}"/>
    <pc:docChg chg="undo redo custSel addSld delSld modSld sldOrd modMainMaster addSection delSection modSection">
      <pc:chgData name="Allen Hsu" userId="60d91a9c-a42c-4cc8-ad01-70c31ac073b3" providerId="ADAL" clId="{87CBF2DF-86C3-4586-A6F7-994CA909F842}" dt="2024-08-14T05:36:51.027" v="16722" actId="20577"/>
      <pc:docMkLst>
        <pc:docMk/>
      </pc:docMkLst>
      <pc:sldChg chg="modSp mod">
        <pc:chgData name="Allen Hsu" userId="60d91a9c-a42c-4cc8-ad01-70c31ac073b3" providerId="ADAL" clId="{87CBF2DF-86C3-4586-A6F7-994CA909F842}" dt="2024-08-01T01:53:14.992" v="2937" actId="20577"/>
        <pc:sldMkLst>
          <pc:docMk/>
          <pc:sldMk cId="1416683620" sldId="2147483452"/>
        </pc:sldMkLst>
        <pc:spChg chg="mod">
          <ac:chgData name="Allen Hsu" userId="60d91a9c-a42c-4cc8-ad01-70c31ac073b3" providerId="ADAL" clId="{87CBF2DF-86C3-4586-A6F7-994CA909F842}" dt="2024-08-01T01:53:14.992" v="2937" actId="20577"/>
          <ac:spMkLst>
            <pc:docMk/>
            <pc:sldMk cId="1416683620" sldId="2147483452"/>
            <ac:spMk id="2" creationId="{516B7323-36C1-1B13-EEDF-ACE29392B2F0}"/>
          </ac:spMkLst>
        </pc:spChg>
      </pc:sldChg>
      <pc:sldChg chg="addSp modSp mod">
        <pc:chgData name="Allen Hsu" userId="60d91a9c-a42c-4cc8-ad01-70c31ac073b3" providerId="ADAL" clId="{87CBF2DF-86C3-4586-A6F7-994CA909F842}" dt="2024-08-14T05:33:06.516" v="16669" actId="20577"/>
        <pc:sldMkLst>
          <pc:docMk/>
          <pc:sldMk cId="769886712" sldId="2147483454"/>
        </pc:sldMkLst>
        <pc:spChg chg="mod">
          <ac:chgData name="Allen Hsu" userId="60d91a9c-a42c-4cc8-ad01-70c31ac073b3" providerId="ADAL" clId="{87CBF2DF-86C3-4586-A6F7-994CA909F842}" dt="2024-08-02T01:14:32.877" v="7158" actId="20577"/>
          <ac:spMkLst>
            <pc:docMk/>
            <pc:sldMk cId="769886712" sldId="2147483454"/>
            <ac:spMk id="2" creationId="{0E9A85AF-682E-C3E4-93CB-D19F95CDDCC6}"/>
          </ac:spMkLst>
        </pc:spChg>
        <pc:spChg chg="mod">
          <ac:chgData name="Allen Hsu" userId="60d91a9c-a42c-4cc8-ad01-70c31ac073b3" providerId="ADAL" clId="{87CBF2DF-86C3-4586-A6F7-994CA909F842}" dt="2024-08-14T05:33:06.516" v="16669" actId="20577"/>
          <ac:spMkLst>
            <pc:docMk/>
            <pc:sldMk cId="769886712" sldId="2147483454"/>
            <ac:spMk id="6" creationId="{8B1D43E0-E729-1DAB-52B6-DD6550A6A307}"/>
          </ac:spMkLst>
        </pc:spChg>
        <pc:spChg chg="mod">
          <ac:chgData name="Allen Hsu" userId="60d91a9c-a42c-4cc8-ad01-70c31ac073b3" providerId="ADAL" clId="{87CBF2DF-86C3-4586-A6F7-994CA909F842}" dt="2024-08-01T06:24:50.015" v="4626" actId="1076"/>
          <ac:spMkLst>
            <pc:docMk/>
            <pc:sldMk cId="769886712" sldId="2147483454"/>
            <ac:spMk id="19" creationId="{76DB8AB1-6486-2344-8B29-05BE9AF5D791}"/>
          </ac:spMkLst>
        </pc:spChg>
        <pc:spChg chg="mod">
          <ac:chgData name="Allen Hsu" userId="60d91a9c-a42c-4cc8-ad01-70c31ac073b3" providerId="ADAL" clId="{87CBF2DF-86C3-4586-A6F7-994CA909F842}" dt="2024-08-01T06:24:50.015" v="4626" actId="1076"/>
          <ac:spMkLst>
            <pc:docMk/>
            <pc:sldMk cId="769886712" sldId="2147483454"/>
            <ac:spMk id="20" creationId="{17AAE5E2-D5A8-8AF2-3FC4-7673A42F73E7}"/>
          </ac:spMkLst>
        </pc:spChg>
        <pc:spChg chg="mod">
          <ac:chgData name="Allen Hsu" userId="60d91a9c-a42c-4cc8-ad01-70c31ac073b3" providerId="ADAL" clId="{87CBF2DF-86C3-4586-A6F7-994CA909F842}" dt="2024-08-01T06:24:50.015" v="4626" actId="1076"/>
          <ac:spMkLst>
            <pc:docMk/>
            <pc:sldMk cId="769886712" sldId="2147483454"/>
            <ac:spMk id="22" creationId="{79F80C1C-0A08-DD9A-66F2-8FEA40BD1EF0}"/>
          </ac:spMkLst>
        </pc:spChg>
        <pc:spChg chg="mod">
          <ac:chgData name="Allen Hsu" userId="60d91a9c-a42c-4cc8-ad01-70c31ac073b3" providerId="ADAL" clId="{87CBF2DF-86C3-4586-A6F7-994CA909F842}" dt="2024-08-01T06:24:50.015" v="4626" actId="1076"/>
          <ac:spMkLst>
            <pc:docMk/>
            <pc:sldMk cId="769886712" sldId="2147483454"/>
            <ac:spMk id="24" creationId="{68532028-F1AE-BF21-E47E-7720E83A860F}"/>
          </ac:spMkLst>
        </pc:spChg>
        <pc:spChg chg="mod">
          <ac:chgData name="Allen Hsu" userId="60d91a9c-a42c-4cc8-ad01-70c31ac073b3" providerId="ADAL" clId="{87CBF2DF-86C3-4586-A6F7-994CA909F842}" dt="2024-08-01T06:24:50.015" v="4626" actId="1076"/>
          <ac:spMkLst>
            <pc:docMk/>
            <pc:sldMk cId="769886712" sldId="2147483454"/>
            <ac:spMk id="25" creationId="{678CB722-D699-4413-4026-F25A075FFE2F}"/>
          </ac:spMkLst>
        </pc:spChg>
        <pc:spChg chg="mod">
          <ac:chgData name="Allen Hsu" userId="60d91a9c-a42c-4cc8-ad01-70c31ac073b3" providerId="ADAL" clId="{87CBF2DF-86C3-4586-A6F7-994CA909F842}" dt="2024-08-01T06:24:50.015" v="4626" actId="1076"/>
          <ac:spMkLst>
            <pc:docMk/>
            <pc:sldMk cId="769886712" sldId="2147483454"/>
            <ac:spMk id="27" creationId="{2075165E-EF3D-E967-57D4-A0301EF628A0}"/>
          </ac:spMkLst>
        </pc:spChg>
        <pc:spChg chg="mod">
          <ac:chgData name="Allen Hsu" userId="60d91a9c-a42c-4cc8-ad01-70c31ac073b3" providerId="ADAL" clId="{87CBF2DF-86C3-4586-A6F7-994CA909F842}" dt="2024-08-01T06:24:50.015" v="4626" actId="1076"/>
          <ac:spMkLst>
            <pc:docMk/>
            <pc:sldMk cId="769886712" sldId="2147483454"/>
            <ac:spMk id="28" creationId="{F1786291-53AC-823F-E45F-D99B6D8211BD}"/>
          </ac:spMkLst>
        </pc:spChg>
        <pc:spChg chg="mod">
          <ac:chgData name="Allen Hsu" userId="60d91a9c-a42c-4cc8-ad01-70c31ac073b3" providerId="ADAL" clId="{87CBF2DF-86C3-4586-A6F7-994CA909F842}" dt="2024-08-01T06:24:50.015" v="4626" actId="1076"/>
          <ac:spMkLst>
            <pc:docMk/>
            <pc:sldMk cId="769886712" sldId="2147483454"/>
            <ac:spMk id="30" creationId="{86899488-B1F5-D8C8-6C5F-2AD5CBB3D503}"/>
          </ac:spMkLst>
        </pc:spChg>
        <pc:spChg chg="mod">
          <ac:chgData name="Allen Hsu" userId="60d91a9c-a42c-4cc8-ad01-70c31ac073b3" providerId="ADAL" clId="{87CBF2DF-86C3-4586-A6F7-994CA909F842}" dt="2024-08-01T06:24:50.015" v="4626" actId="1076"/>
          <ac:spMkLst>
            <pc:docMk/>
            <pc:sldMk cId="769886712" sldId="2147483454"/>
            <ac:spMk id="31" creationId="{D8F68232-B86B-5ED8-DE8F-DCEB8D93FB1F}"/>
          </ac:spMkLst>
        </pc:spChg>
        <pc:spChg chg="mod">
          <ac:chgData name="Allen Hsu" userId="60d91a9c-a42c-4cc8-ad01-70c31ac073b3" providerId="ADAL" clId="{87CBF2DF-86C3-4586-A6F7-994CA909F842}" dt="2024-08-01T03:32:43.735" v="4238" actId="1076"/>
          <ac:spMkLst>
            <pc:docMk/>
            <pc:sldMk cId="769886712" sldId="2147483454"/>
            <ac:spMk id="38" creationId="{915AD325-0CA7-E031-A1F5-4F04FF3EB734}"/>
          </ac:spMkLst>
        </pc:spChg>
        <pc:spChg chg="mod">
          <ac:chgData name="Allen Hsu" userId="60d91a9c-a42c-4cc8-ad01-70c31ac073b3" providerId="ADAL" clId="{87CBF2DF-86C3-4586-A6F7-994CA909F842}" dt="2024-08-12T01:15:29.229" v="14631" actId="1076"/>
          <ac:spMkLst>
            <pc:docMk/>
            <pc:sldMk cId="769886712" sldId="2147483454"/>
            <ac:spMk id="46" creationId="{064F9624-9602-345C-FECA-53E94F9E7AF6}"/>
          </ac:spMkLst>
        </pc:spChg>
        <pc:spChg chg="add mod">
          <ac:chgData name="Allen Hsu" userId="60d91a9c-a42c-4cc8-ad01-70c31ac073b3" providerId="ADAL" clId="{87CBF2DF-86C3-4586-A6F7-994CA909F842}" dt="2024-08-01T06:24:50.015" v="4626" actId="1076"/>
          <ac:spMkLst>
            <pc:docMk/>
            <pc:sldMk cId="769886712" sldId="2147483454"/>
            <ac:spMk id="48" creationId="{88A6FEC0-5CB7-0101-5341-D7C8F9AEA9EC}"/>
          </ac:spMkLst>
        </pc:spChg>
        <pc:spChg chg="add mod">
          <ac:chgData name="Allen Hsu" userId="60d91a9c-a42c-4cc8-ad01-70c31ac073b3" providerId="ADAL" clId="{87CBF2DF-86C3-4586-A6F7-994CA909F842}" dt="2024-08-12T01:15:29.229" v="14631" actId="1076"/>
          <ac:spMkLst>
            <pc:docMk/>
            <pc:sldMk cId="769886712" sldId="2147483454"/>
            <ac:spMk id="49" creationId="{82F3FB4F-E843-CF35-172F-4C2CB92C2692}"/>
          </ac:spMkLst>
        </pc:spChg>
        <pc:grpChg chg="mod">
          <ac:chgData name="Allen Hsu" userId="60d91a9c-a42c-4cc8-ad01-70c31ac073b3" providerId="ADAL" clId="{87CBF2DF-86C3-4586-A6F7-994CA909F842}" dt="2024-08-12T01:15:29.229" v="14631" actId="1076"/>
          <ac:grpSpMkLst>
            <pc:docMk/>
            <pc:sldMk cId="769886712" sldId="2147483454"/>
            <ac:grpSpMk id="45" creationId="{FB901C99-0CE0-4410-CC05-2118528680F9}"/>
          </ac:grpSpMkLst>
        </pc:grpChg>
        <pc:picChg chg="mod">
          <ac:chgData name="Allen Hsu" userId="60d91a9c-a42c-4cc8-ad01-70c31ac073b3" providerId="ADAL" clId="{87CBF2DF-86C3-4586-A6F7-994CA909F842}" dt="2024-08-01T06:24:50.015" v="4626" actId="1076"/>
          <ac:picMkLst>
            <pc:docMk/>
            <pc:sldMk cId="769886712" sldId="2147483454"/>
            <ac:picMk id="18" creationId="{12432123-77BC-00CB-C8BE-B36C291BC68F}"/>
          </ac:picMkLst>
        </pc:picChg>
        <pc:picChg chg="mod">
          <ac:chgData name="Allen Hsu" userId="60d91a9c-a42c-4cc8-ad01-70c31ac073b3" providerId="ADAL" clId="{87CBF2DF-86C3-4586-A6F7-994CA909F842}" dt="2024-08-01T06:24:50.015" v="4626" actId="1076"/>
          <ac:picMkLst>
            <pc:docMk/>
            <pc:sldMk cId="769886712" sldId="2147483454"/>
            <ac:picMk id="23" creationId="{1F91FC61-5DBF-830A-6C8F-CEC8BC451E34}"/>
          </ac:picMkLst>
        </pc:picChg>
        <pc:picChg chg="mod">
          <ac:chgData name="Allen Hsu" userId="60d91a9c-a42c-4cc8-ad01-70c31ac073b3" providerId="ADAL" clId="{87CBF2DF-86C3-4586-A6F7-994CA909F842}" dt="2024-08-01T06:24:50.015" v="4626" actId="1076"/>
          <ac:picMkLst>
            <pc:docMk/>
            <pc:sldMk cId="769886712" sldId="2147483454"/>
            <ac:picMk id="26" creationId="{75803639-A704-07C6-F752-23846DBE8EB5}"/>
          </ac:picMkLst>
        </pc:picChg>
        <pc:picChg chg="mod">
          <ac:chgData name="Allen Hsu" userId="60d91a9c-a42c-4cc8-ad01-70c31ac073b3" providerId="ADAL" clId="{87CBF2DF-86C3-4586-A6F7-994CA909F842}" dt="2024-08-01T06:24:50.015" v="4626" actId="1076"/>
          <ac:picMkLst>
            <pc:docMk/>
            <pc:sldMk cId="769886712" sldId="2147483454"/>
            <ac:picMk id="29" creationId="{3FC4C9BF-F65C-49EF-6366-FFC97C710F70}"/>
          </ac:picMkLst>
        </pc:picChg>
        <pc:cxnChg chg="mod">
          <ac:chgData name="Allen Hsu" userId="60d91a9c-a42c-4cc8-ad01-70c31ac073b3" providerId="ADAL" clId="{87CBF2DF-86C3-4586-A6F7-994CA909F842}" dt="2024-08-01T06:24:50.015" v="4626" actId="1076"/>
          <ac:cxnSpMkLst>
            <pc:docMk/>
            <pc:sldMk cId="769886712" sldId="2147483454"/>
            <ac:cxnSpMk id="21" creationId="{B4825AD7-0600-742F-0B91-BA95B012D8B6}"/>
          </ac:cxnSpMkLst>
        </pc:cxnChg>
      </pc:sldChg>
      <pc:sldChg chg="addSp modSp mod">
        <pc:chgData name="Allen Hsu" userId="60d91a9c-a42c-4cc8-ad01-70c31ac073b3" providerId="ADAL" clId="{87CBF2DF-86C3-4586-A6F7-994CA909F842}" dt="2024-08-01T03:33:23.292" v="4241" actId="1076"/>
        <pc:sldMkLst>
          <pc:docMk/>
          <pc:sldMk cId="1339457120" sldId="2147483456"/>
        </pc:sldMkLst>
        <pc:spChg chg="add mod">
          <ac:chgData name="Allen Hsu" userId="60d91a9c-a42c-4cc8-ad01-70c31ac073b3" providerId="ADAL" clId="{87CBF2DF-86C3-4586-A6F7-994CA909F842}" dt="2024-08-01T02:10:08.438" v="3012" actId="20577"/>
          <ac:spMkLst>
            <pc:docMk/>
            <pc:sldMk cId="1339457120" sldId="2147483456"/>
            <ac:spMk id="6" creationId="{753B4704-4034-F8E7-7C5E-51824D310376}"/>
          </ac:spMkLst>
        </pc:spChg>
        <pc:graphicFrameChg chg="mod modGraphic">
          <ac:chgData name="Allen Hsu" userId="60d91a9c-a42c-4cc8-ad01-70c31ac073b3" providerId="ADAL" clId="{87CBF2DF-86C3-4586-A6F7-994CA909F842}" dt="2024-08-01T03:33:23.292" v="4241" actId="1076"/>
          <ac:graphicFrameMkLst>
            <pc:docMk/>
            <pc:sldMk cId="1339457120" sldId="2147483456"/>
            <ac:graphicFrameMk id="5" creationId="{AA92EEB1-CDED-524D-220F-51E11E3D663E}"/>
          </ac:graphicFrameMkLst>
        </pc:graphicFrameChg>
      </pc:sldChg>
      <pc:sldChg chg="addSp delSp modSp mod">
        <pc:chgData name="Allen Hsu" userId="60d91a9c-a42c-4cc8-ad01-70c31ac073b3" providerId="ADAL" clId="{87CBF2DF-86C3-4586-A6F7-994CA909F842}" dt="2024-08-12T01:42:00.463" v="15378" actId="20577"/>
        <pc:sldMkLst>
          <pc:docMk/>
          <pc:sldMk cId="668053472" sldId="2147483457"/>
        </pc:sldMkLst>
        <pc:spChg chg="add del mod">
          <ac:chgData name="Allen Hsu" userId="60d91a9c-a42c-4cc8-ad01-70c31ac073b3" providerId="ADAL" clId="{87CBF2DF-86C3-4586-A6F7-994CA909F842}" dt="2024-08-12T01:42:00.463" v="15378" actId="20577"/>
          <ac:spMkLst>
            <pc:docMk/>
            <pc:sldMk cId="668053472" sldId="2147483457"/>
            <ac:spMk id="6" creationId="{5D2AF117-2A1A-6BAC-8DB5-036D1D181D53}"/>
          </ac:spMkLst>
        </pc:spChg>
        <pc:spChg chg="add del mod">
          <ac:chgData name="Allen Hsu" userId="60d91a9c-a42c-4cc8-ad01-70c31ac073b3" providerId="ADAL" clId="{87CBF2DF-86C3-4586-A6F7-994CA909F842}" dt="2024-07-31T03:38:16.164" v="1790" actId="21"/>
          <ac:spMkLst>
            <pc:docMk/>
            <pc:sldMk cId="668053472" sldId="2147483457"/>
            <ac:spMk id="18" creationId="{6FE9EAC3-FDB6-DA13-23D8-BA2DE8489CEC}"/>
          </ac:spMkLst>
        </pc:spChg>
        <pc:spChg chg="add mod">
          <ac:chgData name="Allen Hsu" userId="60d91a9c-a42c-4cc8-ad01-70c31ac073b3" providerId="ADAL" clId="{87CBF2DF-86C3-4586-A6F7-994CA909F842}" dt="2024-07-31T03:36:50.173" v="1764" actId="1076"/>
          <ac:spMkLst>
            <pc:docMk/>
            <pc:sldMk cId="668053472" sldId="2147483457"/>
            <ac:spMk id="19" creationId="{282B21CE-B507-3EFE-A967-0182E40A8AE5}"/>
          </ac:spMkLst>
        </pc:spChg>
        <pc:spChg chg="add mod">
          <ac:chgData name="Allen Hsu" userId="60d91a9c-a42c-4cc8-ad01-70c31ac073b3" providerId="ADAL" clId="{87CBF2DF-86C3-4586-A6F7-994CA909F842}" dt="2024-07-31T03:36:50.173" v="1764" actId="1076"/>
          <ac:spMkLst>
            <pc:docMk/>
            <pc:sldMk cId="668053472" sldId="2147483457"/>
            <ac:spMk id="20" creationId="{CCD2D8E9-D98B-D8B1-C9D4-9AA028647B46}"/>
          </ac:spMkLst>
        </pc:spChg>
        <pc:spChg chg="add mod">
          <ac:chgData name="Allen Hsu" userId="60d91a9c-a42c-4cc8-ad01-70c31ac073b3" providerId="ADAL" clId="{87CBF2DF-86C3-4586-A6F7-994CA909F842}" dt="2024-07-31T03:36:50.173" v="1764" actId="1076"/>
          <ac:spMkLst>
            <pc:docMk/>
            <pc:sldMk cId="668053472" sldId="2147483457"/>
            <ac:spMk id="21" creationId="{E1AD5AB3-B960-21D9-7AE5-25D5EE938E6B}"/>
          </ac:spMkLst>
        </pc:spChg>
        <pc:spChg chg="add mod">
          <ac:chgData name="Allen Hsu" userId="60d91a9c-a42c-4cc8-ad01-70c31ac073b3" providerId="ADAL" clId="{87CBF2DF-86C3-4586-A6F7-994CA909F842}" dt="2024-07-31T03:36:50.173" v="1764" actId="1076"/>
          <ac:spMkLst>
            <pc:docMk/>
            <pc:sldMk cId="668053472" sldId="2147483457"/>
            <ac:spMk id="22" creationId="{47C23040-5025-14FD-5A77-FD4BEC0FB667}"/>
          </ac:spMkLst>
        </pc:spChg>
        <pc:spChg chg="add mod">
          <ac:chgData name="Allen Hsu" userId="60d91a9c-a42c-4cc8-ad01-70c31ac073b3" providerId="ADAL" clId="{87CBF2DF-86C3-4586-A6F7-994CA909F842}" dt="2024-07-31T03:36:50.173" v="1764" actId="1076"/>
          <ac:spMkLst>
            <pc:docMk/>
            <pc:sldMk cId="668053472" sldId="2147483457"/>
            <ac:spMk id="23" creationId="{04CF0EA3-D0D1-6789-A9BA-EE6691DD5EB9}"/>
          </ac:spMkLst>
        </pc:spChg>
        <pc:spChg chg="add mod">
          <ac:chgData name="Allen Hsu" userId="60d91a9c-a42c-4cc8-ad01-70c31ac073b3" providerId="ADAL" clId="{87CBF2DF-86C3-4586-A6F7-994CA909F842}" dt="2024-07-31T03:36:50.173" v="1764" actId="1076"/>
          <ac:spMkLst>
            <pc:docMk/>
            <pc:sldMk cId="668053472" sldId="2147483457"/>
            <ac:spMk id="25" creationId="{97118FE6-3C86-94F0-576B-A35F947247A4}"/>
          </ac:spMkLst>
        </pc:spChg>
        <pc:spChg chg="add mod">
          <ac:chgData name="Allen Hsu" userId="60d91a9c-a42c-4cc8-ad01-70c31ac073b3" providerId="ADAL" clId="{87CBF2DF-86C3-4586-A6F7-994CA909F842}" dt="2024-07-31T03:37:08.027" v="1766" actId="1076"/>
          <ac:spMkLst>
            <pc:docMk/>
            <pc:sldMk cId="668053472" sldId="2147483457"/>
            <ac:spMk id="26" creationId="{A344E0E4-EE61-7E1D-6DC6-3548D2E0449F}"/>
          </ac:spMkLst>
        </pc:spChg>
        <pc:spChg chg="add mod">
          <ac:chgData name="Allen Hsu" userId="60d91a9c-a42c-4cc8-ad01-70c31ac073b3" providerId="ADAL" clId="{87CBF2DF-86C3-4586-A6F7-994CA909F842}" dt="2024-07-31T03:37:08.027" v="1766" actId="1076"/>
          <ac:spMkLst>
            <pc:docMk/>
            <pc:sldMk cId="668053472" sldId="2147483457"/>
            <ac:spMk id="27" creationId="{D14AC45D-AC64-5423-6DED-00AFF7E9080F}"/>
          </ac:spMkLst>
        </pc:spChg>
        <pc:spChg chg="add mod">
          <ac:chgData name="Allen Hsu" userId="60d91a9c-a42c-4cc8-ad01-70c31ac073b3" providerId="ADAL" clId="{87CBF2DF-86C3-4586-A6F7-994CA909F842}" dt="2024-07-31T03:36:59.150" v="1765" actId="1076"/>
          <ac:spMkLst>
            <pc:docMk/>
            <pc:sldMk cId="668053472" sldId="2147483457"/>
            <ac:spMk id="28" creationId="{16BC5326-DA8A-FDEC-DCBA-589BFABE4561}"/>
          </ac:spMkLst>
        </pc:spChg>
        <pc:spChg chg="add mod">
          <ac:chgData name="Allen Hsu" userId="60d91a9c-a42c-4cc8-ad01-70c31ac073b3" providerId="ADAL" clId="{87CBF2DF-86C3-4586-A6F7-994CA909F842}" dt="2024-07-31T03:36:59.150" v="1765" actId="1076"/>
          <ac:spMkLst>
            <pc:docMk/>
            <pc:sldMk cId="668053472" sldId="2147483457"/>
            <ac:spMk id="29" creationId="{785DCF3A-F9CF-97C1-A56F-4657C6FC05D1}"/>
          </ac:spMkLst>
        </pc:spChg>
        <pc:spChg chg="add mod">
          <ac:chgData name="Allen Hsu" userId="60d91a9c-a42c-4cc8-ad01-70c31ac073b3" providerId="ADAL" clId="{87CBF2DF-86C3-4586-A6F7-994CA909F842}" dt="2024-07-31T03:36:50.173" v="1764" actId="1076"/>
          <ac:spMkLst>
            <pc:docMk/>
            <pc:sldMk cId="668053472" sldId="2147483457"/>
            <ac:spMk id="31" creationId="{7D8EBCAA-FEBF-40A4-D861-07508D6DA81D}"/>
          </ac:spMkLst>
        </pc:spChg>
        <pc:spChg chg="add mod">
          <ac:chgData name="Allen Hsu" userId="60d91a9c-a42c-4cc8-ad01-70c31ac073b3" providerId="ADAL" clId="{87CBF2DF-86C3-4586-A6F7-994CA909F842}" dt="2024-07-31T03:36:50.173" v="1764" actId="1076"/>
          <ac:spMkLst>
            <pc:docMk/>
            <pc:sldMk cId="668053472" sldId="2147483457"/>
            <ac:spMk id="33" creationId="{E0B0D820-B97D-B646-364E-6A63BE54F44D}"/>
          </ac:spMkLst>
        </pc:spChg>
        <pc:picChg chg="add mod modCrop">
          <ac:chgData name="Allen Hsu" userId="60d91a9c-a42c-4cc8-ad01-70c31ac073b3" providerId="ADAL" clId="{87CBF2DF-86C3-4586-A6F7-994CA909F842}" dt="2024-07-31T03:36:50.173" v="1764" actId="1076"/>
          <ac:picMkLst>
            <pc:docMk/>
            <pc:sldMk cId="668053472" sldId="2147483457"/>
            <ac:picMk id="24" creationId="{B344F9EB-2F10-CD5E-3F4D-3307CF37E4FF}"/>
          </ac:picMkLst>
        </pc:picChg>
        <pc:picChg chg="add mod">
          <ac:chgData name="Allen Hsu" userId="60d91a9c-a42c-4cc8-ad01-70c31ac073b3" providerId="ADAL" clId="{87CBF2DF-86C3-4586-A6F7-994CA909F842}" dt="2024-07-31T03:36:50.173" v="1764" actId="1076"/>
          <ac:picMkLst>
            <pc:docMk/>
            <pc:sldMk cId="668053472" sldId="2147483457"/>
            <ac:picMk id="30" creationId="{8EF854FF-CCB2-14CE-3AD4-6418E9B4A27E}"/>
          </ac:picMkLst>
        </pc:picChg>
        <pc:picChg chg="add mod modCrop">
          <ac:chgData name="Allen Hsu" userId="60d91a9c-a42c-4cc8-ad01-70c31ac073b3" providerId="ADAL" clId="{87CBF2DF-86C3-4586-A6F7-994CA909F842}" dt="2024-07-31T03:36:50.173" v="1764" actId="1076"/>
          <ac:picMkLst>
            <pc:docMk/>
            <pc:sldMk cId="668053472" sldId="2147483457"/>
            <ac:picMk id="32" creationId="{4ADDE324-390F-815B-F6BB-CB2B9DF12DB2}"/>
          </ac:picMkLst>
        </pc:picChg>
      </pc:sldChg>
      <pc:sldChg chg="addSp delSp modSp mod">
        <pc:chgData name="Allen Hsu" userId="60d91a9c-a42c-4cc8-ad01-70c31ac073b3" providerId="ADAL" clId="{87CBF2DF-86C3-4586-A6F7-994CA909F842}" dt="2024-08-05T01:19:01.387" v="9562" actId="15"/>
        <pc:sldMkLst>
          <pc:docMk/>
          <pc:sldMk cId="924448614" sldId="2147483459"/>
        </pc:sldMkLst>
        <pc:spChg chg="del">
          <ac:chgData name="Allen Hsu" userId="60d91a9c-a42c-4cc8-ad01-70c31ac073b3" providerId="ADAL" clId="{87CBF2DF-86C3-4586-A6F7-994CA909F842}" dt="2024-08-01T03:33:49.505" v="4244" actId="478"/>
          <ac:spMkLst>
            <pc:docMk/>
            <pc:sldMk cId="924448614" sldId="2147483459"/>
            <ac:spMk id="2" creationId="{877664C2-B450-0F34-405A-891F59F92D2A}"/>
          </ac:spMkLst>
        </pc:spChg>
        <pc:spChg chg="del">
          <ac:chgData name="Allen Hsu" userId="60d91a9c-a42c-4cc8-ad01-70c31ac073b3" providerId="ADAL" clId="{87CBF2DF-86C3-4586-A6F7-994CA909F842}" dt="2024-08-01T03:33:49.505" v="4244" actId="478"/>
          <ac:spMkLst>
            <pc:docMk/>
            <pc:sldMk cId="924448614" sldId="2147483459"/>
            <ac:spMk id="4" creationId="{9CA29A47-A1D3-53C0-1BF4-676FE421A28E}"/>
          </ac:spMkLst>
        </pc:spChg>
        <pc:spChg chg="add mod">
          <ac:chgData name="Allen Hsu" userId="60d91a9c-a42c-4cc8-ad01-70c31ac073b3" providerId="ADAL" clId="{87CBF2DF-86C3-4586-A6F7-994CA909F842}" dt="2024-08-01T03:33:47.306" v="4243"/>
          <ac:spMkLst>
            <pc:docMk/>
            <pc:sldMk cId="924448614" sldId="2147483459"/>
            <ac:spMk id="5" creationId="{1D04520E-7FFD-F95B-3361-038CB57FEAE2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6" creationId="{8A2974DD-4339-9FEB-71C4-2EEEA46E7049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8" creationId="{1A176807-CABB-578F-1724-8AD87CF022E5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9" creationId="{9DB0CEC6-F5A9-ADBD-3C71-6F60CC71B0A0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11" creationId="{9D3356BA-2B5F-AC48-0AE1-F9C65D8549D0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13" creationId="{5E699AEB-9453-E5E2-9334-85E35829BF62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14" creationId="{E530E094-E8DF-60B4-9A96-2C1690DB5898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16" creationId="{5815121B-385C-83AB-E4E9-5176C8935CAB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17" creationId="{7B41DD25-E134-032D-5887-305F7D31BAA4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19" creationId="{E03D1845-2FB0-0BAA-7865-392ABA592520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20" creationId="{466E2FCD-9CFF-8222-7EA3-C45AD57DC3BB}"/>
          </ac:spMkLst>
        </pc:spChg>
        <pc:spChg chg="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23" creationId="{ECA42662-B94E-86FB-07DE-CCD40F828B4A}"/>
          </ac:spMkLst>
        </pc:spChg>
        <pc:spChg chg="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25" creationId="{C8733FC3-3E9F-6448-9C31-C2B225EDAFF2}"/>
          </ac:spMkLst>
        </pc:spChg>
        <pc:spChg chg="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27" creationId="{69DE6B0A-93C7-0A88-204B-64C3CF5B9CF1}"/>
          </ac:spMkLst>
        </pc:spChg>
        <pc:spChg chg="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29" creationId="{672F2740-392A-6C8B-2230-0114C9616803}"/>
          </ac:spMkLst>
        </pc:spChg>
        <pc:spChg chg="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31" creationId="{315828F9-59B7-591D-3F24-7916E6C075B7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32" creationId="{A27372E8-A73B-2CB8-BB23-63E9675E9AE7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33" creationId="{623EABBA-5C59-D9D0-2C65-B80BB967A1DC}"/>
          </ac:spMkLst>
        </pc:spChg>
        <pc:spChg chg="add mod">
          <ac:chgData name="Allen Hsu" userId="60d91a9c-a42c-4cc8-ad01-70c31ac073b3" providerId="ADAL" clId="{87CBF2DF-86C3-4586-A6F7-994CA909F842}" dt="2024-08-01T03:33:46.235" v="4242"/>
          <ac:spMkLst>
            <pc:docMk/>
            <pc:sldMk cId="924448614" sldId="2147483459"/>
            <ac:spMk id="34" creationId="{14ACE909-7BD3-DBA3-A290-B9DD782055E7}"/>
          </ac:spMkLst>
        </pc:spChg>
        <pc:spChg chg="add mod">
          <ac:chgData name="Allen Hsu" userId="60d91a9c-a42c-4cc8-ad01-70c31ac073b3" providerId="ADAL" clId="{87CBF2DF-86C3-4586-A6F7-994CA909F842}" dt="2024-08-01T03:33:50.276" v="4245"/>
          <ac:spMkLst>
            <pc:docMk/>
            <pc:sldMk cId="924448614" sldId="2147483459"/>
            <ac:spMk id="35" creationId="{632D02D0-5287-9BCA-7AB9-16C6BE0BEBC6}"/>
          </ac:spMkLst>
        </pc:spChg>
        <pc:spChg chg="add mod">
          <ac:chgData name="Allen Hsu" userId="60d91a9c-a42c-4cc8-ad01-70c31ac073b3" providerId="ADAL" clId="{87CBF2DF-86C3-4586-A6F7-994CA909F842}" dt="2024-08-05T01:19:01.387" v="9562" actId="15"/>
          <ac:spMkLst>
            <pc:docMk/>
            <pc:sldMk cId="924448614" sldId="2147483459"/>
            <ac:spMk id="36" creationId="{E0F48583-8351-F79A-B7C1-B093FFEB82EA}"/>
          </ac:spMkLst>
        </pc:spChg>
        <pc:spChg chg="add del mod">
          <ac:chgData name="Allen Hsu" userId="60d91a9c-a42c-4cc8-ad01-70c31ac073b3" providerId="ADAL" clId="{87CBF2DF-86C3-4586-A6F7-994CA909F842}" dt="2024-08-01T06:23:31.986" v="4611" actId="478"/>
          <ac:spMkLst>
            <pc:docMk/>
            <pc:sldMk cId="924448614" sldId="2147483459"/>
            <ac:spMk id="38" creationId="{0B74BAD4-0BDE-74E6-E6AF-46C5D6D091DA}"/>
          </ac:spMkLst>
        </pc:spChg>
        <pc:spChg chg="add del mod">
          <ac:chgData name="Allen Hsu" userId="60d91a9c-a42c-4cc8-ad01-70c31ac073b3" providerId="ADAL" clId="{87CBF2DF-86C3-4586-A6F7-994CA909F842}" dt="2024-08-01T06:23:31.986" v="4611" actId="478"/>
          <ac:spMkLst>
            <pc:docMk/>
            <pc:sldMk cId="924448614" sldId="2147483459"/>
            <ac:spMk id="39" creationId="{029882FE-50CE-605D-6CE7-9D7677E9A5E1}"/>
          </ac:spMkLst>
        </pc:spChg>
        <pc:spChg chg="add del mod">
          <ac:chgData name="Allen Hsu" userId="60d91a9c-a42c-4cc8-ad01-70c31ac073b3" providerId="ADAL" clId="{87CBF2DF-86C3-4586-A6F7-994CA909F842}" dt="2024-08-01T06:23:31.986" v="4611" actId="478"/>
          <ac:spMkLst>
            <pc:docMk/>
            <pc:sldMk cId="924448614" sldId="2147483459"/>
            <ac:spMk id="41" creationId="{5ED82148-53A0-1CA7-7CDD-1EB8097149D9}"/>
          </ac:spMkLst>
        </pc:spChg>
        <pc:spChg chg="add del mod">
          <ac:chgData name="Allen Hsu" userId="60d91a9c-a42c-4cc8-ad01-70c31ac073b3" providerId="ADAL" clId="{87CBF2DF-86C3-4586-A6F7-994CA909F842}" dt="2024-08-01T06:23:31.986" v="4611" actId="478"/>
          <ac:spMkLst>
            <pc:docMk/>
            <pc:sldMk cId="924448614" sldId="2147483459"/>
            <ac:spMk id="43" creationId="{CEAAEEE7-AC66-E70D-FC17-8899A706C3F0}"/>
          </ac:spMkLst>
        </pc:spChg>
        <pc:spChg chg="add del mod">
          <ac:chgData name="Allen Hsu" userId="60d91a9c-a42c-4cc8-ad01-70c31ac073b3" providerId="ADAL" clId="{87CBF2DF-86C3-4586-A6F7-994CA909F842}" dt="2024-08-01T06:23:31.986" v="4611" actId="478"/>
          <ac:spMkLst>
            <pc:docMk/>
            <pc:sldMk cId="924448614" sldId="2147483459"/>
            <ac:spMk id="44" creationId="{DD42C4D9-CB4F-A3AD-BF24-97806F7578C8}"/>
          </ac:spMkLst>
        </pc:spChg>
        <pc:spChg chg="add del mod">
          <ac:chgData name="Allen Hsu" userId="60d91a9c-a42c-4cc8-ad01-70c31ac073b3" providerId="ADAL" clId="{87CBF2DF-86C3-4586-A6F7-994CA909F842}" dt="2024-08-01T06:23:31.986" v="4611" actId="478"/>
          <ac:spMkLst>
            <pc:docMk/>
            <pc:sldMk cId="924448614" sldId="2147483459"/>
            <ac:spMk id="46" creationId="{2BED9CFC-638B-5B3A-E757-287D73C3629A}"/>
          </ac:spMkLst>
        </pc:spChg>
        <pc:spChg chg="add del mod">
          <ac:chgData name="Allen Hsu" userId="60d91a9c-a42c-4cc8-ad01-70c31ac073b3" providerId="ADAL" clId="{87CBF2DF-86C3-4586-A6F7-994CA909F842}" dt="2024-08-01T06:23:31.986" v="4611" actId="478"/>
          <ac:spMkLst>
            <pc:docMk/>
            <pc:sldMk cId="924448614" sldId="2147483459"/>
            <ac:spMk id="47" creationId="{6B6D00BF-73EC-C9CD-7E61-89B2F1FCAB50}"/>
          </ac:spMkLst>
        </pc:spChg>
        <pc:spChg chg="add del mod">
          <ac:chgData name="Allen Hsu" userId="60d91a9c-a42c-4cc8-ad01-70c31ac073b3" providerId="ADAL" clId="{87CBF2DF-86C3-4586-A6F7-994CA909F842}" dt="2024-08-01T06:23:31.986" v="4611" actId="478"/>
          <ac:spMkLst>
            <pc:docMk/>
            <pc:sldMk cId="924448614" sldId="2147483459"/>
            <ac:spMk id="49" creationId="{23059A89-876C-9D8E-5702-BF4949E1711A}"/>
          </ac:spMkLst>
        </pc:spChg>
        <pc:spChg chg="add del mod">
          <ac:chgData name="Allen Hsu" userId="60d91a9c-a42c-4cc8-ad01-70c31ac073b3" providerId="ADAL" clId="{87CBF2DF-86C3-4586-A6F7-994CA909F842}" dt="2024-08-01T06:23:31.986" v="4611" actId="478"/>
          <ac:spMkLst>
            <pc:docMk/>
            <pc:sldMk cId="924448614" sldId="2147483459"/>
            <ac:spMk id="50" creationId="{DA92987C-737A-E301-3D10-D23BF54C5580}"/>
          </ac:spMkLst>
        </pc:spChg>
        <pc:spChg chg="mod">
          <ac:chgData name="Allen Hsu" userId="60d91a9c-a42c-4cc8-ad01-70c31ac073b3" providerId="ADAL" clId="{87CBF2DF-86C3-4586-A6F7-994CA909F842}" dt="2024-08-01T08:13:51.502" v="5661" actId="20577"/>
          <ac:spMkLst>
            <pc:docMk/>
            <pc:sldMk cId="924448614" sldId="2147483459"/>
            <ac:spMk id="53" creationId="{B0709EAA-530F-BEA6-7FB9-4446E8602DD9}"/>
          </ac:spMkLst>
        </pc:spChg>
        <pc:spChg chg="mod">
          <ac:chgData name="Allen Hsu" userId="60d91a9c-a42c-4cc8-ad01-70c31ac073b3" providerId="ADAL" clId="{87CBF2DF-86C3-4586-A6F7-994CA909F842}" dt="2024-08-01T08:13:58.791" v="5680" actId="20577"/>
          <ac:spMkLst>
            <pc:docMk/>
            <pc:sldMk cId="924448614" sldId="2147483459"/>
            <ac:spMk id="55" creationId="{F0494B98-A493-3355-30DA-F2798C7E0A12}"/>
          </ac:spMkLst>
        </pc:spChg>
        <pc:spChg chg="mod">
          <ac:chgData name="Allen Hsu" userId="60d91a9c-a42c-4cc8-ad01-70c31ac073b3" providerId="ADAL" clId="{87CBF2DF-86C3-4586-A6F7-994CA909F842}" dt="2024-08-01T08:14:49.876" v="5722" actId="20577"/>
          <ac:spMkLst>
            <pc:docMk/>
            <pc:sldMk cId="924448614" sldId="2147483459"/>
            <ac:spMk id="57" creationId="{5C5BBB64-741C-4F69-E011-75C121790FD0}"/>
          </ac:spMkLst>
        </pc:spChg>
        <pc:spChg chg="mod">
          <ac:chgData name="Allen Hsu" userId="60d91a9c-a42c-4cc8-ad01-70c31ac073b3" providerId="ADAL" clId="{87CBF2DF-86C3-4586-A6F7-994CA909F842}" dt="2024-08-01T08:14:30.920" v="5701" actId="20577"/>
          <ac:spMkLst>
            <pc:docMk/>
            <pc:sldMk cId="924448614" sldId="2147483459"/>
            <ac:spMk id="59" creationId="{B3CAC888-1ED3-60B6-7243-E2D5DC7B978F}"/>
          </ac:spMkLst>
        </pc:spChg>
        <pc:spChg chg="mod">
          <ac:chgData name="Allen Hsu" userId="60d91a9c-a42c-4cc8-ad01-70c31ac073b3" providerId="ADAL" clId="{87CBF2DF-86C3-4586-A6F7-994CA909F842}" dt="2024-08-01T08:13:33.910" v="5648" actId="20577"/>
          <ac:spMkLst>
            <pc:docMk/>
            <pc:sldMk cId="924448614" sldId="2147483459"/>
            <ac:spMk id="61" creationId="{0F088149-1C78-139B-3BCF-4CECD175133E}"/>
          </ac:spMkLst>
        </pc:spChg>
        <pc:spChg chg="add mod">
          <ac:chgData name="Allen Hsu" userId="60d91a9c-a42c-4cc8-ad01-70c31ac073b3" providerId="ADAL" clId="{87CBF2DF-86C3-4586-A6F7-994CA909F842}" dt="2024-08-01T06:23:38.395" v="4612" actId="1076"/>
          <ac:spMkLst>
            <pc:docMk/>
            <pc:sldMk cId="924448614" sldId="2147483459"/>
            <ac:spMk id="62" creationId="{230D1537-E83C-59DB-38AD-1055C523BEEE}"/>
          </ac:spMkLst>
        </pc:spChg>
        <pc:spChg chg="add del mod">
          <ac:chgData name="Allen Hsu" userId="60d91a9c-a42c-4cc8-ad01-70c31ac073b3" providerId="ADAL" clId="{87CBF2DF-86C3-4586-A6F7-994CA909F842}" dt="2024-08-01T06:23:31.986" v="4611" actId="478"/>
          <ac:spMkLst>
            <pc:docMk/>
            <pc:sldMk cId="924448614" sldId="2147483459"/>
            <ac:spMk id="63" creationId="{12303794-98A7-E3B3-1819-0B7167D9A0C2}"/>
          </ac:spMkLst>
        </pc:spChg>
        <pc:spChg chg="add mod">
          <ac:chgData name="Allen Hsu" userId="60d91a9c-a42c-4cc8-ad01-70c31ac073b3" providerId="ADAL" clId="{87CBF2DF-86C3-4586-A6F7-994CA909F842}" dt="2024-08-01T06:23:38.395" v="4612" actId="1076"/>
          <ac:spMkLst>
            <pc:docMk/>
            <pc:sldMk cId="924448614" sldId="2147483459"/>
            <ac:spMk id="64" creationId="{62C3F3BA-3211-90DC-3F6E-97A13808F79D}"/>
          </ac:spMkLst>
        </pc:spChg>
        <pc:spChg chg="add mod">
          <ac:chgData name="Allen Hsu" userId="60d91a9c-a42c-4cc8-ad01-70c31ac073b3" providerId="ADAL" clId="{87CBF2DF-86C3-4586-A6F7-994CA909F842}" dt="2024-08-02T01:13:40.998" v="7137" actId="1076"/>
          <ac:spMkLst>
            <pc:docMk/>
            <pc:sldMk cId="924448614" sldId="2147483459"/>
            <ac:spMk id="66" creationId="{1482C6ED-2469-170B-1E05-F811BD898552}"/>
          </ac:spMkLst>
        </pc:spChg>
        <pc:grpChg chg="add mod">
          <ac:chgData name="Allen Hsu" userId="60d91a9c-a42c-4cc8-ad01-70c31ac073b3" providerId="ADAL" clId="{87CBF2DF-86C3-4586-A6F7-994CA909F842}" dt="2024-08-01T03:33:46.235" v="4242"/>
          <ac:grpSpMkLst>
            <pc:docMk/>
            <pc:sldMk cId="924448614" sldId="2147483459"/>
            <ac:grpSpMk id="21" creationId="{028BADE3-A72C-B5DE-0B70-5071DF27DDB3}"/>
          </ac:grpSpMkLst>
        </pc:grpChg>
        <pc:grpChg chg="add mod">
          <ac:chgData name="Allen Hsu" userId="60d91a9c-a42c-4cc8-ad01-70c31ac073b3" providerId="ADAL" clId="{87CBF2DF-86C3-4586-A6F7-994CA909F842}" dt="2024-08-01T06:23:38.395" v="4612" actId="1076"/>
          <ac:grpSpMkLst>
            <pc:docMk/>
            <pc:sldMk cId="924448614" sldId="2147483459"/>
            <ac:grpSpMk id="51" creationId="{5DAB531D-033D-411C-5032-B6F9346E9422}"/>
          </ac:grpSpMkLst>
        </pc:grpChg>
        <pc:picChg chg="add mod">
          <ac:chgData name="Allen Hsu" userId="60d91a9c-a42c-4cc8-ad01-70c31ac073b3" providerId="ADAL" clId="{87CBF2DF-86C3-4586-A6F7-994CA909F842}" dt="2024-08-01T03:33:46.235" v="4242"/>
          <ac:picMkLst>
            <pc:docMk/>
            <pc:sldMk cId="924448614" sldId="2147483459"/>
            <ac:picMk id="7" creationId="{0D58C319-F2B1-A6B8-A00D-F61BEC98D8AE}"/>
          </ac:picMkLst>
        </pc:picChg>
        <pc:picChg chg="add mod">
          <ac:chgData name="Allen Hsu" userId="60d91a9c-a42c-4cc8-ad01-70c31ac073b3" providerId="ADAL" clId="{87CBF2DF-86C3-4586-A6F7-994CA909F842}" dt="2024-08-01T03:33:46.235" v="4242"/>
          <ac:picMkLst>
            <pc:docMk/>
            <pc:sldMk cId="924448614" sldId="2147483459"/>
            <ac:picMk id="12" creationId="{193ED8EB-5648-885C-467B-6F1B9F0B3A5F}"/>
          </ac:picMkLst>
        </pc:picChg>
        <pc:picChg chg="add mod">
          <ac:chgData name="Allen Hsu" userId="60d91a9c-a42c-4cc8-ad01-70c31ac073b3" providerId="ADAL" clId="{87CBF2DF-86C3-4586-A6F7-994CA909F842}" dt="2024-08-01T03:33:46.235" v="4242"/>
          <ac:picMkLst>
            <pc:docMk/>
            <pc:sldMk cId="924448614" sldId="2147483459"/>
            <ac:picMk id="15" creationId="{D6050A97-D3D7-D8F5-A126-6EBBF642B69B}"/>
          </ac:picMkLst>
        </pc:picChg>
        <pc:picChg chg="add mod">
          <ac:chgData name="Allen Hsu" userId="60d91a9c-a42c-4cc8-ad01-70c31ac073b3" providerId="ADAL" clId="{87CBF2DF-86C3-4586-A6F7-994CA909F842}" dt="2024-08-01T03:33:46.235" v="4242"/>
          <ac:picMkLst>
            <pc:docMk/>
            <pc:sldMk cId="924448614" sldId="2147483459"/>
            <ac:picMk id="18" creationId="{A7208818-F8D9-D4DD-58FB-2D9745952416}"/>
          </ac:picMkLst>
        </pc:picChg>
        <pc:picChg chg="mod">
          <ac:chgData name="Allen Hsu" userId="60d91a9c-a42c-4cc8-ad01-70c31ac073b3" providerId="ADAL" clId="{87CBF2DF-86C3-4586-A6F7-994CA909F842}" dt="2024-08-01T03:33:46.235" v="4242"/>
          <ac:picMkLst>
            <pc:docMk/>
            <pc:sldMk cId="924448614" sldId="2147483459"/>
            <ac:picMk id="22" creationId="{A7FA8E44-A3E9-0D16-A3D8-059341ADEDD8}"/>
          </ac:picMkLst>
        </pc:picChg>
        <pc:picChg chg="mod">
          <ac:chgData name="Allen Hsu" userId="60d91a9c-a42c-4cc8-ad01-70c31ac073b3" providerId="ADAL" clId="{87CBF2DF-86C3-4586-A6F7-994CA909F842}" dt="2024-08-01T03:33:46.235" v="4242"/>
          <ac:picMkLst>
            <pc:docMk/>
            <pc:sldMk cId="924448614" sldId="2147483459"/>
            <ac:picMk id="24" creationId="{805CF8CF-851B-E070-804B-A72AC8E1AB62}"/>
          </ac:picMkLst>
        </pc:picChg>
        <pc:picChg chg="mod">
          <ac:chgData name="Allen Hsu" userId="60d91a9c-a42c-4cc8-ad01-70c31ac073b3" providerId="ADAL" clId="{87CBF2DF-86C3-4586-A6F7-994CA909F842}" dt="2024-08-01T03:33:46.235" v="4242"/>
          <ac:picMkLst>
            <pc:docMk/>
            <pc:sldMk cId="924448614" sldId="2147483459"/>
            <ac:picMk id="26" creationId="{B57AA927-CF93-74E1-DF6F-7495E430D9DF}"/>
          </ac:picMkLst>
        </pc:picChg>
        <pc:picChg chg="mod">
          <ac:chgData name="Allen Hsu" userId="60d91a9c-a42c-4cc8-ad01-70c31ac073b3" providerId="ADAL" clId="{87CBF2DF-86C3-4586-A6F7-994CA909F842}" dt="2024-08-01T03:33:46.235" v="4242"/>
          <ac:picMkLst>
            <pc:docMk/>
            <pc:sldMk cId="924448614" sldId="2147483459"/>
            <ac:picMk id="28" creationId="{19EB9AAE-EC61-FFB6-6BE3-59CBB47C1164}"/>
          </ac:picMkLst>
        </pc:picChg>
        <pc:picChg chg="mod">
          <ac:chgData name="Allen Hsu" userId="60d91a9c-a42c-4cc8-ad01-70c31ac073b3" providerId="ADAL" clId="{87CBF2DF-86C3-4586-A6F7-994CA909F842}" dt="2024-08-01T03:33:46.235" v="4242"/>
          <ac:picMkLst>
            <pc:docMk/>
            <pc:sldMk cId="924448614" sldId="2147483459"/>
            <ac:picMk id="30" creationId="{4EAE5B87-610B-D385-1C3B-6BF2A8FF00D5}"/>
          </ac:picMkLst>
        </pc:picChg>
        <pc:picChg chg="add del mod">
          <ac:chgData name="Allen Hsu" userId="60d91a9c-a42c-4cc8-ad01-70c31ac073b3" providerId="ADAL" clId="{87CBF2DF-86C3-4586-A6F7-994CA909F842}" dt="2024-08-01T06:23:31.986" v="4611" actId="478"/>
          <ac:picMkLst>
            <pc:docMk/>
            <pc:sldMk cId="924448614" sldId="2147483459"/>
            <ac:picMk id="37" creationId="{0670B3A1-6F51-6752-C34D-C3F7DFD37E90}"/>
          </ac:picMkLst>
        </pc:picChg>
        <pc:picChg chg="add del mod">
          <ac:chgData name="Allen Hsu" userId="60d91a9c-a42c-4cc8-ad01-70c31ac073b3" providerId="ADAL" clId="{87CBF2DF-86C3-4586-A6F7-994CA909F842}" dt="2024-08-01T06:23:31.986" v="4611" actId="478"/>
          <ac:picMkLst>
            <pc:docMk/>
            <pc:sldMk cId="924448614" sldId="2147483459"/>
            <ac:picMk id="42" creationId="{D48D1F82-4EAB-4DE9-6F57-7E1B8C4B4140}"/>
          </ac:picMkLst>
        </pc:picChg>
        <pc:picChg chg="add del mod">
          <ac:chgData name="Allen Hsu" userId="60d91a9c-a42c-4cc8-ad01-70c31ac073b3" providerId="ADAL" clId="{87CBF2DF-86C3-4586-A6F7-994CA909F842}" dt="2024-08-01T06:23:31.986" v="4611" actId="478"/>
          <ac:picMkLst>
            <pc:docMk/>
            <pc:sldMk cId="924448614" sldId="2147483459"/>
            <ac:picMk id="45" creationId="{12E35891-D4F4-878A-6BBF-13A57EC20013}"/>
          </ac:picMkLst>
        </pc:picChg>
        <pc:picChg chg="add del mod">
          <ac:chgData name="Allen Hsu" userId="60d91a9c-a42c-4cc8-ad01-70c31ac073b3" providerId="ADAL" clId="{87CBF2DF-86C3-4586-A6F7-994CA909F842}" dt="2024-08-01T06:23:31.986" v="4611" actId="478"/>
          <ac:picMkLst>
            <pc:docMk/>
            <pc:sldMk cId="924448614" sldId="2147483459"/>
            <ac:picMk id="48" creationId="{FC5EB54E-E5F1-8D7D-F443-D4ED203DB640}"/>
          </ac:picMkLst>
        </pc:picChg>
        <pc:picChg chg="mod">
          <ac:chgData name="Allen Hsu" userId="60d91a9c-a42c-4cc8-ad01-70c31ac073b3" providerId="ADAL" clId="{87CBF2DF-86C3-4586-A6F7-994CA909F842}" dt="2024-08-01T03:33:50.276" v="4245"/>
          <ac:picMkLst>
            <pc:docMk/>
            <pc:sldMk cId="924448614" sldId="2147483459"/>
            <ac:picMk id="52" creationId="{4A81FC73-B91B-3D3C-79FE-A9F325DB5457}"/>
          </ac:picMkLst>
        </pc:picChg>
        <pc:picChg chg="mod">
          <ac:chgData name="Allen Hsu" userId="60d91a9c-a42c-4cc8-ad01-70c31ac073b3" providerId="ADAL" clId="{87CBF2DF-86C3-4586-A6F7-994CA909F842}" dt="2024-08-01T03:33:50.276" v="4245"/>
          <ac:picMkLst>
            <pc:docMk/>
            <pc:sldMk cId="924448614" sldId="2147483459"/>
            <ac:picMk id="54" creationId="{93408843-C47B-3D08-DFED-74F2A62F959B}"/>
          </ac:picMkLst>
        </pc:picChg>
        <pc:picChg chg="mod">
          <ac:chgData name="Allen Hsu" userId="60d91a9c-a42c-4cc8-ad01-70c31ac073b3" providerId="ADAL" clId="{87CBF2DF-86C3-4586-A6F7-994CA909F842}" dt="2024-08-01T03:33:50.276" v="4245"/>
          <ac:picMkLst>
            <pc:docMk/>
            <pc:sldMk cId="924448614" sldId="2147483459"/>
            <ac:picMk id="56" creationId="{EBE51F10-E19F-7FD6-AF1A-21226029DD74}"/>
          </ac:picMkLst>
        </pc:picChg>
        <pc:picChg chg="mod">
          <ac:chgData name="Allen Hsu" userId="60d91a9c-a42c-4cc8-ad01-70c31ac073b3" providerId="ADAL" clId="{87CBF2DF-86C3-4586-A6F7-994CA909F842}" dt="2024-08-01T03:33:50.276" v="4245"/>
          <ac:picMkLst>
            <pc:docMk/>
            <pc:sldMk cId="924448614" sldId="2147483459"/>
            <ac:picMk id="58" creationId="{8E004DD3-6063-6D38-BF22-299A22300747}"/>
          </ac:picMkLst>
        </pc:picChg>
        <pc:picChg chg="mod">
          <ac:chgData name="Allen Hsu" userId="60d91a9c-a42c-4cc8-ad01-70c31ac073b3" providerId="ADAL" clId="{87CBF2DF-86C3-4586-A6F7-994CA909F842}" dt="2024-08-01T03:33:50.276" v="4245"/>
          <ac:picMkLst>
            <pc:docMk/>
            <pc:sldMk cId="924448614" sldId="2147483459"/>
            <ac:picMk id="60" creationId="{EE81A8A2-C94D-658A-0C46-056939CE6178}"/>
          </ac:picMkLst>
        </pc:picChg>
        <pc:cxnChg chg="add mod">
          <ac:chgData name="Allen Hsu" userId="60d91a9c-a42c-4cc8-ad01-70c31ac073b3" providerId="ADAL" clId="{87CBF2DF-86C3-4586-A6F7-994CA909F842}" dt="2024-08-01T03:33:46.235" v="4242"/>
          <ac:cxnSpMkLst>
            <pc:docMk/>
            <pc:sldMk cId="924448614" sldId="2147483459"/>
            <ac:cxnSpMk id="10" creationId="{1144CCE7-090E-71F1-C798-81C39B9DDE97}"/>
          </ac:cxnSpMkLst>
        </pc:cxnChg>
        <pc:cxnChg chg="add del mod">
          <ac:chgData name="Allen Hsu" userId="60d91a9c-a42c-4cc8-ad01-70c31ac073b3" providerId="ADAL" clId="{87CBF2DF-86C3-4586-A6F7-994CA909F842}" dt="2024-08-01T06:23:31.986" v="4611" actId="478"/>
          <ac:cxnSpMkLst>
            <pc:docMk/>
            <pc:sldMk cId="924448614" sldId="2147483459"/>
            <ac:cxnSpMk id="40" creationId="{12E66F3E-22FD-0B1C-4887-1CF7B2D86C28}"/>
          </ac:cxnSpMkLst>
        </pc:cxnChg>
      </pc:sldChg>
      <pc:sldChg chg="addSp delSp modSp mod">
        <pc:chgData name="Allen Hsu" userId="60d91a9c-a42c-4cc8-ad01-70c31ac073b3" providerId="ADAL" clId="{87CBF2DF-86C3-4586-A6F7-994CA909F842}" dt="2024-08-02T02:23:56.013" v="7344" actId="20577"/>
        <pc:sldMkLst>
          <pc:docMk/>
          <pc:sldMk cId="2854197211" sldId="2147483460"/>
        </pc:sldMkLst>
        <pc:spChg chg="mod">
          <ac:chgData name="Allen Hsu" userId="60d91a9c-a42c-4cc8-ad01-70c31ac073b3" providerId="ADAL" clId="{87CBF2DF-86C3-4586-A6F7-994CA909F842}" dt="2024-08-01T06:09:15.524" v="4324" actId="20577"/>
          <ac:spMkLst>
            <pc:docMk/>
            <pc:sldMk cId="2854197211" sldId="2147483460"/>
            <ac:spMk id="2" creationId="{7FE80CDF-43C7-829B-58BE-BEA02FE632E8}"/>
          </ac:spMkLst>
        </pc:spChg>
        <pc:spChg chg="del">
          <ac:chgData name="Allen Hsu" userId="60d91a9c-a42c-4cc8-ad01-70c31ac073b3" providerId="ADAL" clId="{87CBF2DF-86C3-4586-A6F7-994CA909F842}" dt="2024-08-02T01:46:34.149" v="7159" actId="478"/>
          <ac:spMkLst>
            <pc:docMk/>
            <pc:sldMk cId="2854197211" sldId="2147483460"/>
            <ac:spMk id="4" creationId="{F4A3D01C-02BE-CF81-A6DF-DE32ECD924EA}"/>
          </ac:spMkLst>
        </pc:spChg>
        <pc:spChg chg="add mod">
          <ac:chgData name="Allen Hsu" userId="60d91a9c-a42c-4cc8-ad01-70c31ac073b3" providerId="ADAL" clId="{87CBF2DF-86C3-4586-A6F7-994CA909F842}" dt="2024-08-02T02:19:11.875" v="7265" actId="1076"/>
          <ac:spMkLst>
            <pc:docMk/>
            <pc:sldMk cId="2854197211" sldId="2147483460"/>
            <ac:spMk id="5" creationId="{1998CE78-3F90-01CC-7067-A1E729CA1ED0}"/>
          </ac:spMkLst>
        </pc:spChg>
        <pc:spChg chg="add mod">
          <ac:chgData name="Allen Hsu" userId="60d91a9c-a42c-4cc8-ad01-70c31ac073b3" providerId="ADAL" clId="{87CBF2DF-86C3-4586-A6F7-994CA909F842}" dt="2024-08-02T02:19:08.022" v="7264" actId="1076"/>
          <ac:spMkLst>
            <pc:docMk/>
            <pc:sldMk cId="2854197211" sldId="2147483460"/>
            <ac:spMk id="7" creationId="{8408FA65-6A7B-BDC0-96FB-692B1BCA20B0}"/>
          </ac:spMkLst>
        </pc:spChg>
        <pc:spChg chg="add mod">
          <ac:chgData name="Allen Hsu" userId="60d91a9c-a42c-4cc8-ad01-70c31ac073b3" providerId="ADAL" clId="{87CBF2DF-86C3-4586-A6F7-994CA909F842}" dt="2024-08-02T02:23:18.561" v="7326" actId="207"/>
          <ac:spMkLst>
            <pc:docMk/>
            <pc:sldMk cId="2854197211" sldId="2147483460"/>
            <ac:spMk id="8" creationId="{8640A128-D26A-B9C4-7D45-42EE93B52EFC}"/>
          </ac:spMkLst>
        </pc:spChg>
        <pc:spChg chg="add mod">
          <ac:chgData name="Allen Hsu" userId="60d91a9c-a42c-4cc8-ad01-70c31ac073b3" providerId="ADAL" clId="{87CBF2DF-86C3-4586-A6F7-994CA909F842}" dt="2024-08-02T02:23:06.080" v="7324" actId="2085"/>
          <ac:spMkLst>
            <pc:docMk/>
            <pc:sldMk cId="2854197211" sldId="2147483460"/>
            <ac:spMk id="9" creationId="{F515FABE-7DAD-F240-4E89-5B9088ACA6AA}"/>
          </ac:spMkLst>
        </pc:spChg>
        <pc:spChg chg="add mod">
          <ac:chgData name="Allen Hsu" userId="60d91a9c-a42c-4cc8-ad01-70c31ac073b3" providerId="ADAL" clId="{87CBF2DF-86C3-4586-A6F7-994CA909F842}" dt="2024-08-02T02:23:33.990" v="7331" actId="1076"/>
          <ac:spMkLst>
            <pc:docMk/>
            <pc:sldMk cId="2854197211" sldId="2147483460"/>
            <ac:spMk id="10" creationId="{C754244A-D889-BFA8-2466-A5CD8F9F2210}"/>
          </ac:spMkLst>
        </pc:spChg>
        <pc:spChg chg="add mod">
          <ac:chgData name="Allen Hsu" userId="60d91a9c-a42c-4cc8-ad01-70c31ac073b3" providerId="ADAL" clId="{87CBF2DF-86C3-4586-A6F7-994CA909F842}" dt="2024-08-02T02:23:51.030" v="7339" actId="1076"/>
          <ac:spMkLst>
            <pc:docMk/>
            <pc:sldMk cId="2854197211" sldId="2147483460"/>
            <ac:spMk id="11" creationId="{DD54F8E2-BF9B-AC34-1DB8-6EC323A8E810}"/>
          </ac:spMkLst>
        </pc:spChg>
        <pc:spChg chg="add mod">
          <ac:chgData name="Allen Hsu" userId="60d91a9c-a42c-4cc8-ad01-70c31ac073b3" providerId="ADAL" clId="{87CBF2DF-86C3-4586-A6F7-994CA909F842}" dt="2024-08-02T02:23:56.013" v="7344" actId="20577"/>
          <ac:spMkLst>
            <pc:docMk/>
            <pc:sldMk cId="2854197211" sldId="2147483460"/>
            <ac:spMk id="12" creationId="{7F4FFB5B-8E6F-953C-0204-95B837D5AB0B}"/>
          </ac:spMkLst>
        </pc:spChg>
      </pc:sldChg>
      <pc:sldChg chg="addSp delSp modSp mod">
        <pc:chgData name="Allen Hsu" userId="60d91a9c-a42c-4cc8-ad01-70c31ac073b3" providerId="ADAL" clId="{87CBF2DF-86C3-4586-A6F7-994CA909F842}" dt="2024-08-12T01:40:19.044" v="15297" actId="1076"/>
        <pc:sldMkLst>
          <pc:docMk/>
          <pc:sldMk cId="1177120600" sldId="2147483461"/>
        </pc:sldMkLst>
        <pc:spChg chg="mod">
          <ac:chgData name="Allen Hsu" userId="60d91a9c-a42c-4cc8-ad01-70c31ac073b3" providerId="ADAL" clId="{87CBF2DF-86C3-4586-A6F7-994CA909F842}" dt="2024-08-02T02:21:23.818" v="7270" actId="20577"/>
          <ac:spMkLst>
            <pc:docMk/>
            <pc:sldMk cId="1177120600" sldId="2147483461"/>
            <ac:spMk id="2" creationId="{017C47C8-A1C7-F667-FA42-F96E7EC33449}"/>
          </ac:spMkLst>
        </pc:spChg>
        <pc:spChg chg="del">
          <ac:chgData name="Allen Hsu" userId="60d91a9c-a42c-4cc8-ad01-70c31ac073b3" providerId="ADAL" clId="{87CBF2DF-86C3-4586-A6F7-994CA909F842}" dt="2024-08-01T06:50:20.639" v="5449" actId="478"/>
          <ac:spMkLst>
            <pc:docMk/>
            <pc:sldMk cId="1177120600" sldId="2147483461"/>
            <ac:spMk id="4" creationId="{FDD5EDF2-06D9-CBF0-AC68-7296574B28E2}"/>
          </ac:spMkLst>
        </pc:spChg>
        <pc:spChg chg="add mod">
          <ac:chgData name="Allen Hsu" userId="60d91a9c-a42c-4cc8-ad01-70c31ac073b3" providerId="ADAL" clId="{87CBF2DF-86C3-4586-A6F7-994CA909F842}" dt="2024-08-12T01:40:08.471" v="15295" actId="14100"/>
          <ac:spMkLst>
            <pc:docMk/>
            <pc:sldMk cId="1177120600" sldId="2147483461"/>
            <ac:spMk id="5" creationId="{F74EAD7D-B247-494D-87CF-F45DB2FA0344}"/>
          </ac:spMkLst>
        </pc:spChg>
        <pc:spChg chg="add mod">
          <ac:chgData name="Allen Hsu" userId="60d91a9c-a42c-4cc8-ad01-70c31ac073b3" providerId="ADAL" clId="{87CBF2DF-86C3-4586-A6F7-994CA909F842}" dt="2024-08-01T08:30:21.253" v="6100" actId="20577"/>
          <ac:spMkLst>
            <pc:docMk/>
            <pc:sldMk cId="1177120600" sldId="2147483461"/>
            <ac:spMk id="6" creationId="{55F6382B-CE07-E316-618D-8EFE37DB350E}"/>
          </ac:spMkLst>
        </pc:spChg>
        <pc:spChg chg="add mod">
          <ac:chgData name="Allen Hsu" userId="60d91a9c-a42c-4cc8-ad01-70c31ac073b3" providerId="ADAL" clId="{87CBF2DF-86C3-4586-A6F7-994CA909F842}" dt="2024-08-12T01:39:19.555" v="15246" actId="1076"/>
          <ac:spMkLst>
            <pc:docMk/>
            <pc:sldMk cId="1177120600" sldId="2147483461"/>
            <ac:spMk id="7" creationId="{CB72281A-9B9D-333E-9A88-5A0AB5F148CA}"/>
          </ac:spMkLst>
        </pc:spChg>
        <pc:spChg chg="add mod">
          <ac:chgData name="Allen Hsu" userId="60d91a9c-a42c-4cc8-ad01-70c31ac073b3" providerId="ADAL" clId="{87CBF2DF-86C3-4586-A6F7-994CA909F842}" dt="2024-08-12T01:39:19.555" v="15246" actId="1076"/>
          <ac:spMkLst>
            <pc:docMk/>
            <pc:sldMk cId="1177120600" sldId="2147483461"/>
            <ac:spMk id="8" creationId="{F869CCF1-A32A-E2D6-92DD-023691540509}"/>
          </ac:spMkLst>
        </pc:spChg>
        <pc:spChg chg="add mod">
          <ac:chgData name="Allen Hsu" userId="60d91a9c-a42c-4cc8-ad01-70c31ac073b3" providerId="ADAL" clId="{87CBF2DF-86C3-4586-A6F7-994CA909F842}" dt="2024-08-12T01:40:19.044" v="15297" actId="1076"/>
          <ac:spMkLst>
            <pc:docMk/>
            <pc:sldMk cId="1177120600" sldId="2147483461"/>
            <ac:spMk id="11" creationId="{78F1CEDA-CD8D-ABED-D554-04B5E41C1D05}"/>
          </ac:spMkLst>
        </pc:spChg>
        <pc:spChg chg="add del mod">
          <ac:chgData name="Allen Hsu" userId="60d91a9c-a42c-4cc8-ad01-70c31ac073b3" providerId="ADAL" clId="{87CBF2DF-86C3-4586-A6F7-994CA909F842}" dt="2024-08-12T01:38:53.480" v="15242" actId="478"/>
          <ac:spMkLst>
            <pc:docMk/>
            <pc:sldMk cId="1177120600" sldId="2147483461"/>
            <ac:spMk id="12" creationId="{3825EAF1-C345-5A6E-3404-C55969F91921}"/>
          </ac:spMkLst>
        </pc:spChg>
        <pc:spChg chg="add mod">
          <ac:chgData name="Allen Hsu" userId="60d91a9c-a42c-4cc8-ad01-70c31ac073b3" providerId="ADAL" clId="{87CBF2DF-86C3-4586-A6F7-994CA909F842}" dt="2024-08-12T01:40:05.574" v="15294" actId="1076"/>
          <ac:spMkLst>
            <pc:docMk/>
            <pc:sldMk cId="1177120600" sldId="2147483461"/>
            <ac:spMk id="13" creationId="{EB8B5C2C-48D8-8AE5-920E-C4CDEABFEB5C}"/>
          </ac:spMkLst>
        </pc:spChg>
        <pc:spChg chg="add mod">
          <ac:chgData name="Allen Hsu" userId="60d91a9c-a42c-4cc8-ad01-70c31ac073b3" providerId="ADAL" clId="{87CBF2DF-86C3-4586-A6F7-994CA909F842}" dt="2024-08-01T09:09:57.814" v="6738" actId="1035"/>
          <ac:spMkLst>
            <pc:docMk/>
            <pc:sldMk cId="1177120600" sldId="2147483461"/>
            <ac:spMk id="15" creationId="{69DEEA2A-DB42-4816-823A-303453454546}"/>
          </ac:spMkLst>
        </pc:spChg>
        <pc:spChg chg="add mod">
          <ac:chgData name="Allen Hsu" userId="60d91a9c-a42c-4cc8-ad01-70c31ac073b3" providerId="ADAL" clId="{87CBF2DF-86C3-4586-A6F7-994CA909F842}" dt="2024-08-12T01:40:05.574" v="15294" actId="1076"/>
          <ac:spMkLst>
            <pc:docMk/>
            <pc:sldMk cId="1177120600" sldId="2147483461"/>
            <ac:spMk id="17" creationId="{15A9889D-8FDE-4527-50A7-79C324DDB48A}"/>
          </ac:spMkLst>
        </pc:spChg>
        <pc:spChg chg="add mod">
          <ac:chgData name="Allen Hsu" userId="60d91a9c-a42c-4cc8-ad01-70c31ac073b3" providerId="ADAL" clId="{87CBF2DF-86C3-4586-A6F7-994CA909F842}" dt="2024-08-12T01:39:19.555" v="15246" actId="1076"/>
          <ac:spMkLst>
            <pc:docMk/>
            <pc:sldMk cId="1177120600" sldId="2147483461"/>
            <ac:spMk id="18" creationId="{7C3EC4F1-586F-B020-71AB-046AFB02A7E3}"/>
          </ac:spMkLst>
        </pc:spChg>
        <pc:spChg chg="add mod">
          <ac:chgData name="Allen Hsu" userId="60d91a9c-a42c-4cc8-ad01-70c31ac073b3" providerId="ADAL" clId="{87CBF2DF-86C3-4586-A6F7-994CA909F842}" dt="2024-08-12T01:39:19.555" v="15246" actId="1076"/>
          <ac:spMkLst>
            <pc:docMk/>
            <pc:sldMk cId="1177120600" sldId="2147483461"/>
            <ac:spMk id="19" creationId="{83C88186-EC3F-B60C-23F3-51759A7ED3D8}"/>
          </ac:spMkLst>
        </pc:spChg>
        <pc:spChg chg="add mod">
          <ac:chgData name="Allen Hsu" userId="60d91a9c-a42c-4cc8-ad01-70c31ac073b3" providerId="ADAL" clId="{87CBF2DF-86C3-4586-A6F7-994CA909F842}" dt="2024-08-12T01:39:19.555" v="15246" actId="1076"/>
          <ac:spMkLst>
            <pc:docMk/>
            <pc:sldMk cId="1177120600" sldId="2147483461"/>
            <ac:spMk id="20" creationId="{80F923D0-AC98-9577-C166-4047BE70B40A}"/>
          </ac:spMkLst>
        </pc:spChg>
        <pc:spChg chg="add mod">
          <ac:chgData name="Allen Hsu" userId="60d91a9c-a42c-4cc8-ad01-70c31ac073b3" providerId="ADAL" clId="{87CBF2DF-86C3-4586-A6F7-994CA909F842}" dt="2024-08-12T01:40:19.044" v="15297" actId="1076"/>
          <ac:spMkLst>
            <pc:docMk/>
            <pc:sldMk cId="1177120600" sldId="2147483461"/>
            <ac:spMk id="23" creationId="{8545093A-E340-2913-F78A-B09754FFB3A9}"/>
          </ac:spMkLst>
        </pc:spChg>
        <pc:spChg chg="add mod">
          <ac:chgData name="Allen Hsu" userId="60d91a9c-a42c-4cc8-ad01-70c31ac073b3" providerId="ADAL" clId="{87CBF2DF-86C3-4586-A6F7-994CA909F842}" dt="2024-08-12T01:39:39.834" v="15280" actId="20577"/>
          <ac:spMkLst>
            <pc:docMk/>
            <pc:sldMk cId="1177120600" sldId="2147483461"/>
            <ac:spMk id="24" creationId="{6F8E3812-DD84-36BA-3778-906B25042DC8}"/>
          </ac:spMkLst>
        </pc:spChg>
        <pc:spChg chg="add mod">
          <ac:chgData name="Allen Hsu" userId="60d91a9c-a42c-4cc8-ad01-70c31ac073b3" providerId="ADAL" clId="{87CBF2DF-86C3-4586-A6F7-994CA909F842}" dt="2024-08-02T02:21:34.443" v="7273" actId="1076"/>
          <ac:spMkLst>
            <pc:docMk/>
            <pc:sldMk cId="1177120600" sldId="2147483461"/>
            <ac:spMk id="25" creationId="{464078FA-F1C3-175C-22EF-F60EED48B7AD}"/>
          </ac:spMkLst>
        </pc:spChg>
        <pc:spChg chg="add mod">
          <ac:chgData name="Allen Hsu" userId="60d91a9c-a42c-4cc8-ad01-70c31ac073b3" providerId="ADAL" clId="{87CBF2DF-86C3-4586-A6F7-994CA909F842}" dt="2024-08-02T02:24:19.617" v="7345" actId="404"/>
          <ac:spMkLst>
            <pc:docMk/>
            <pc:sldMk cId="1177120600" sldId="2147483461"/>
            <ac:spMk id="26" creationId="{CCF27FE0-3EC7-8074-C3D5-E32616240D2A}"/>
          </ac:spMkLst>
        </pc:spChg>
        <pc:spChg chg="add mod">
          <ac:chgData name="Allen Hsu" userId="60d91a9c-a42c-4cc8-ad01-70c31ac073b3" providerId="ADAL" clId="{87CBF2DF-86C3-4586-A6F7-994CA909F842}" dt="2024-08-02T02:24:23.014" v="7346" actId="404"/>
          <ac:spMkLst>
            <pc:docMk/>
            <pc:sldMk cId="1177120600" sldId="2147483461"/>
            <ac:spMk id="27" creationId="{E22DC568-354C-7EF0-02A3-08BA6D848DF7}"/>
          </ac:spMkLst>
        </pc:spChg>
        <pc:picChg chg="add del mod">
          <ac:chgData name="Allen Hsu" userId="60d91a9c-a42c-4cc8-ad01-70c31ac073b3" providerId="ADAL" clId="{87CBF2DF-86C3-4586-A6F7-994CA909F842}" dt="2024-08-01T08:21:49.020" v="5877" actId="478"/>
          <ac:picMkLst>
            <pc:docMk/>
            <pc:sldMk cId="1177120600" sldId="2147483461"/>
            <ac:picMk id="9" creationId="{9D8746F0-49F6-49A8-A18E-2E2CF0AB0425}"/>
          </ac:picMkLst>
        </pc:picChg>
        <pc:picChg chg="add mod">
          <ac:chgData name="Allen Hsu" userId="60d91a9c-a42c-4cc8-ad01-70c31ac073b3" providerId="ADAL" clId="{87CBF2DF-86C3-4586-A6F7-994CA909F842}" dt="2024-08-12T01:40:19.044" v="15297" actId="1076"/>
          <ac:picMkLst>
            <pc:docMk/>
            <pc:sldMk cId="1177120600" sldId="2147483461"/>
            <ac:picMk id="10" creationId="{1B78F2A4-4560-9289-3F00-4CCDB5503BD3}"/>
          </ac:picMkLst>
        </pc:picChg>
        <pc:picChg chg="add mod">
          <ac:chgData name="Allen Hsu" userId="60d91a9c-a42c-4cc8-ad01-70c31ac073b3" providerId="ADAL" clId="{87CBF2DF-86C3-4586-A6F7-994CA909F842}" dt="2024-08-01T09:09:57.814" v="6738" actId="1035"/>
          <ac:picMkLst>
            <pc:docMk/>
            <pc:sldMk cId="1177120600" sldId="2147483461"/>
            <ac:picMk id="14" creationId="{9155E676-E44F-A15E-6598-138E779CB706}"/>
          </ac:picMkLst>
        </pc:picChg>
        <pc:picChg chg="add mod">
          <ac:chgData name="Allen Hsu" userId="60d91a9c-a42c-4cc8-ad01-70c31ac073b3" providerId="ADAL" clId="{87CBF2DF-86C3-4586-A6F7-994CA909F842}" dt="2024-08-12T01:40:19.044" v="15297" actId="1076"/>
          <ac:picMkLst>
            <pc:docMk/>
            <pc:sldMk cId="1177120600" sldId="2147483461"/>
            <ac:picMk id="22" creationId="{736FA9D9-C4E1-989B-4A29-711CE2724327}"/>
          </ac:picMkLst>
        </pc:picChg>
      </pc:sldChg>
      <pc:sldChg chg="addSp delSp modSp mod">
        <pc:chgData name="Allen Hsu" userId="60d91a9c-a42c-4cc8-ad01-70c31ac073b3" providerId="ADAL" clId="{87CBF2DF-86C3-4586-A6F7-994CA909F842}" dt="2024-08-05T06:55:12.624" v="13120" actId="20577"/>
        <pc:sldMkLst>
          <pc:docMk/>
          <pc:sldMk cId="2056136104" sldId="2147483463"/>
        </pc:sldMkLst>
        <pc:spChg chg="mod">
          <ac:chgData name="Allen Hsu" userId="60d91a9c-a42c-4cc8-ad01-70c31ac073b3" providerId="ADAL" clId="{87CBF2DF-86C3-4586-A6F7-994CA909F842}" dt="2024-08-05T06:08:26.278" v="12522" actId="20577"/>
          <ac:spMkLst>
            <pc:docMk/>
            <pc:sldMk cId="2056136104" sldId="2147483463"/>
            <ac:spMk id="2" creationId="{4D0FF0A4-3AF7-A613-9CD3-433B436C3552}"/>
          </ac:spMkLst>
        </pc:spChg>
        <pc:spChg chg="del">
          <ac:chgData name="Allen Hsu" userId="60d91a9c-a42c-4cc8-ad01-70c31ac073b3" providerId="ADAL" clId="{87CBF2DF-86C3-4586-A6F7-994CA909F842}" dt="2024-08-05T06:10:56.295" v="12557" actId="478"/>
          <ac:spMkLst>
            <pc:docMk/>
            <pc:sldMk cId="2056136104" sldId="2147483463"/>
            <ac:spMk id="4" creationId="{7CD9B849-59D9-373E-613A-9E10E5DA3EDF}"/>
          </ac:spMkLst>
        </pc:spChg>
        <pc:spChg chg="add mod">
          <ac:chgData name="Allen Hsu" userId="60d91a9c-a42c-4cc8-ad01-70c31ac073b3" providerId="ADAL" clId="{87CBF2DF-86C3-4586-A6F7-994CA909F842}" dt="2024-08-05T06:55:12.624" v="13120" actId="20577"/>
          <ac:spMkLst>
            <pc:docMk/>
            <pc:sldMk cId="2056136104" sldId="2147483463"/>
            <ac:spMk id="5" creationId="{5B86EF52-B88E-505E-CE2A-1F2511B813DE}"/>
          </ac:spMkLst>
        </pc:spChg>
      </pc:sldChg>
      <pc:sldChg chg="addSp delSp modSp mod">
        <pc:chgData name="Allen Hsu" userId="60d91a9c-a42c-4cc8-ad01-70c31ac073b3" providerId="ADAL" clId="{87CBF2DF-86C3-4586-A6F7-994CA909F842}" dt="2024-08-05T07:53:58.277" v="14047" actId="20577"/>
        <pc:sldMkLst>
          <pc:docMk/>
          <pc:sldMk cId="1419275328" sldId="2147483464"/>
        </pc:sldMkLst>
        <pc:spChg chg="mod">
          <ac:chgData name="Allen Hsu" userId="60d91a9c-a42c-4cc8-ad01-70c31ac073b3" providerId="ADAL" clId="{87CBF2DF-86C3-4586-A6F7-994CA909F842}" dt="2024-08-05T06:08:34.294" v="12537" actId="20577"/>
          <ac:spMkLst>
            <pc:docMk/>
            <pc:sldMk cId="1419275328" sldId="2147483464"/>
            <ac:spMk id="2" creationId="{E33B39E5-0606-DDD6-E312-37BEEE306BC1}"/>
          </ac:spMkLst>
        </pc:spChg>
        <pc:spChg chg="del">
          <ac:chgData name="Allen Hsu" userId="60d91a9c-a42c-4cc8-ad01-70c31ac073b3" providerId="ADAL" clId="{87CBF2DF-86C3-4586-A6F7-994CA909F842}" dt="2024-08-05T06:55:18.654" v="13121" actId="478"/>
          <ac:spMkLst>
            <pc:docMk/>
            <pc:sldMk cId="1419275328" sldId="2147483464"/>
            <ac:spMk id="4" creationId="{4B45FCB0-41E6-AE9B-FF0A-B0C65C77A255}"/>
          </ac:spMkLst>
        </pc:spChg>
        <pc:spChg chg="add mod">
          <ac:chgData name="Allen Hsu" userId="60d91a9c-a42c-4cc8-ad01-70c31ac073b3" providerId="ADAL" clId="{87CBF2DF-86C3-4586-A6F7-994CA909F842}" dt="2024-08-05T07:53:58.277" v="14047" actId="20577"/>
          <ac:spMkLst>
            <pc:docMk/>
            <pc:sldMk cId="1419275328" sldId="2147483464"/>
            <ac:spMk id="5" creationId="{FBD7EC36-9494-B32A-C2F7-24BAC1366C58}"/>
          </ac:spMkLst>
        </pc:spChg>
      </pc:sldChg>
      <pc:sldChg chg="addSp delSp modSp mod">
        <pc:chgData name="Allen Hsu" userId="60d91a9c-a42c-4cc8-ad01-70c31ac073b3" providerId="ADAL" clId="{87CBF2DF-86C3-4586-A6F7-994CA909F842}" dt="2024-08-05T07:46:20.576" v="14044" actId="20577"/>
        <pc:sldMkLst>
          <pc:docMk/>
          <pc:sldMk cId="1521933778" sldId="2147483465"/>
        </pc:sldMkLst>
        <pc:spChg chg="mod">
          <ac:chgData name="Allen Hsu" userId="60d91a9c-a42c-4cc8-ad01-70c31ac073b3" providerId="ADAL" clId="{87CBF2DF-86C3-4586-A6F7-994CA909F842}" dt="2024-08-05T06:08:41.452" v="12552" actId="20577"/>
          <ac:spMkLst>
            <pc:docMk/>
            <pc:sldMk cId="1521933778" sldId="2147483465"/>
            <ac:spMk id="2" creationId="{38BC04AA-1A3A-562A-E5B4-6BEABFF05BC0}"/>
          </ac:spMkLst>
        </pc:spChg>
        <pc:spChg chg="del">
          <ac:chgData name="Allen Hsu" userId="60d91a9c-a42c-4cc8-ad01-70c31ac073b3" providerId="ADAL" clId="{87CBF2DF-86C3-4586-A6F7-994CA909F842}" dt="2024-08-05T07:17:35.259" v="13122" actId="478"/>
          <ac:spMkLst>
            <pc:docMk/>
            <pc:sldMk cId="1521933778" sldId="2147483465"/>
            <ac:spMk id="4" creationId="{297077E0-7C5C-FDC7-A588-EB7571AD3008}"/>
          </ac:spMkLst>
        </pc:spChg>
        <pc:spChg chg="add mod">
          <ac:chgData name="Allen Hsu" userId="60d91a9c-a42c-4cc8-ad01-70c31ac073b3" providerId="ADAL" clId="{87CBF2DF-86C3-4586-A6F7-994CA909F842}" dt="2024-08-05T07:18:04.440" v="13134" actId="20577"/>
          <ac:spMkLst>
            <pc:docMk/>
            <pc:sldMk cId="1521933778" sldId="2147483465"/>
            <ac:spMk id="5" creationId="{29F35278-54CB-74D8-D795-5615E61CAD88}"/>
          </ac:spMkLst>
        </pc:spChg>
        <pc:spChg chg="add mod">
          <ac:chgData name="Allen Hsu" userId="60d91a9c-a42c-4cc8-ad01-70c31ac073b3" providerId="ADAL" clId="{87CBF2DF-86C3-4586-A6F7-994CA909F842}" dt="2024-08-05T07:36:10.260" v="13652" actId="20577"/>
          <ac:spMkLst>
            <pc:docMk/>
            <pc:sldMk cId="1521933778" sldId="2147483465"/>
            <ac:spMk id="6" creationId="{2A40F8C8-6CAC-4543-123F-24C7BC886B3C}"/>
          </ac:spMkLst>
        </pc:spChg>
        <pc:spChg chg="add mod">
          <ac:chgData name="Allen Hsu" userId="60d91a9c-a42c-4cc8-ad01-70c31ac073b3" providerId="ADAL" clId="{87CBF2DF-86C3-4586-A6F7-994CA909F842}" dt="2024-08-05T07:37:11.779" v="13656" actId="14100"/>
          <ac:spMkLst>
            <pc:docMk/>
            <pc:sldMk cId="1521933778" sldId="2147483465"/>
            <ac:spMk id="7" creationId="{FBAA3B2E-7A92-4060-5075-D39FD5808BA5}"/>
          </ac:spMkLst>
        </pc:spChg>
        <pc:spChg chg="add mod">
          <ac:chgData name="Allen Hsu" userId="60d91a9c-a42c-4cc8-ad01-70c31ac073b3" providerId="ADAL" clId="{87CBF2DF-86C3-4586-A6F7-994CA909F842}" dt="2024-08-05T07:29:05.423" v="13515" actId="20577"/>
          <ac:spMkLst>
            <pc:docMk/>
            <pc:sldMk cId="1521933778" sldId="2147483465"/>
            <ac:spMk id="8" creationId="{01D846D9-295D-E3B9-CBC1-D536F8E06A17}"/>
          </ac:spMkLst>
        </pc:spChg>
        <pc:spChg chg="add mod">
          <ac:chgData name="Allen Hsu" userId="60d91a9c-a42c-4cc8-ad01-70c31ac073b3" providerId="ADAL" clId="{87CBF2DF-86C3-4586-A6F7-994CA909F842}" dt="2024-08-05T07:37:22.562" v="13658" actId="14100"/>
          <ac:spMkLst>
            <pc:docMk/>
            <pc:sldMk cId="1521933778" sldId="2147483465"/>
            <ac:spMk id="9" creationId="{B2D907C3-FD5F-CDD8-A827-ED3D7C5CFB51}"/>
          </ac:spMkLst>
        </pc:spChg>
        <pc:spChg chg="add mod">
          <ac:chgData name="Allen Hsu" userId="60d91a9c-a42c-4cc8-ad01-70c31ac073b3" providerId="ADAL" clId="{87CBF2DF-86C3-4586-A6F7-994CA909F842}" dt="2024-08-05T07:37:16.021" v="13657" actId="1076"/>
          <ac:spMkLst>
            <pc:docMk/>
            <pc:sldMk cId="1521933778" sldId="2147483465"/>
            <ac:spMk id="10" creationId="{13071404-81F3-74E1-30EB-A86D912FD2C8}"/>
          </ac:spMkLst>
        </pc:spChg>
        <pc:spChg chg="add mod">
          <ac:chgData name="Allen Hsu" userId="60d91a9c-a42c-4cc8-ad01-70c31ac073b3" providerId="ADAL" clId="{87CBF2DF-86C3-4586-A6F7-994CA909F842}" dt="2024-08-05T07:37:28.843" v="13659" actId="1076"/>
          <ac:spMkLst>
            <pc:docMk/>
            <pc:sldMk cId="1521933778" sldId="2147483465"/>
            <ac:spMk id="11" creationId="{90CF52E8-744F-FAB8-5453-5760B67D6B3B}"/>
          </ac:spMkLst>
        </pc:spChg>
        <pc:spChg chg="add mod">
          <ac:chgData name="Allen Hsu" userId="60d91a9c-a42c-4cc8-ad01-70c31ac073b3" providerId="ADAL" clId="{87CBF2DF-86C3-4586-A6F7-994CA909F842}" dt="2024-08-05T07:44:40.881" v="13973" actId="20577"/>
          <ac:spMkLst>
            <pc:docMk/>
            <pc:sldMk cId="1521933778" sldId="2147483465"/>
            <ac:spMk id="12" creationId="{7CAD0170-B027-833F-A7C1-5E65C3EFB814}"/>
          </ac:spMkLst>
        </pc:spChg>
        <pc:spChg chg="add mod">
          <ac:chgData name="Allen Hsu" userId="60d91a9c-a42c-4cc8-ad01-70c31ac073b3" providerId="ADAL" clId="{87CBF2DF-86C3-4586-A6F7-994CA909F842}" dt="2024-08-05T07:37:28.843" v="13659" actId="1076"/>
          <ac:spMkLst>
            <pc:docMk/>
            <pc:sldMk cId="1521933778" sldId="2147483465"/>
            <ac:spMk id="13" creationId="{298E0132-10AF-147C-79AA-FE6B8D0C9078}"/>
          </ac:spMkLst>
        </pc:spChg>
        <pc:spChg chg="add mod">
          <ac:chgData name="Allen Hsu" userId="60d91a9c-a42c-4cc8-ad01-70c31ac073b3" providerId="ADAL" clId="{87CBF2DF-86C3-4586-A6F7-994CA909F842}" dt="2024-08-05T07:46:20.576" v="14044" actId="20577"/>
          <ac:spMkLst>
            <pc:docMk/>
            <pc:sldMk cId="1521933778" sldId="2147483465"/>
            <ac:spMk id="14" creationId="{8D5FE13D-A8F4-4B29-FBE1-DB69FDE65B96}"/>
          </ac:spMkLst>
        </pc:spChg>
        <pc:spChg chg="add mod">
          <ac:chgData name="Allen Hsu" userId="60d91a9c-a42c-4cc8-ad01-70c31ac073b3" providerId="ADAL" clId="{87CBF2DF-86C3-4586-A6F7-994CA909F842}" dt="2024-08-05T07:38:16.445" v="13684" actId="20577"/>
          <ac:spMkLst>
            <pc:docMk/>
            <pc:sldMk cId="1521933778" sldId="2147483465"/>
            <ac:spMk id="17" creationId="{893DA08B-8856-3B92-1516-5FACB28D6B6C}"/>
          </ac:spMkLst>
        </pc:spChg>
        <pc:spChg chg="add mod">
          <ac:chgData name="Allen Hsu" userId="60d91a9c-a42c-4cc8-ad01-70c31ac073b3" providerId="ADAL" clId="{87CBF2DF-86C3-4586-A6F7-994CA909F842}" dt="2024-08-05T07:39:01.344" v="13708" actId="1076"/>
          <ac:spMkLst>
            <pc:docMk/>
            <pc:sldMk cId="1521933778" sldId="2147483465"/>
            <ac:spMk id="18" creationId="{D2CFBFA8-80ED-00A0-464E-516810018AAE}"/>
          </ac:spMkLst>
        </pc:spChg>
        <pc:spChg chg="add mod">
          <ac:chgData name="Allen Hsu" userId="60d91a9c-a42c-4cc8-ad01-70c31ac073b3" providerId="ADAL" clId="{87CBF2DF-86C3-4586-A6F7-994CA909F842}" dt="2024-08-05T07:39:13.943" v="13727" actId="20577"/>
          <ac:spMkLst>
            <pc:docMk/>
            <pc:sldMk cId="1521933778" sldId="2147483465"/>
            <ac:spMk id="20" creationId="{FBEB9D9B-A976-D7F9-8D62-417D138CB18E}"/>
          </ac:spMkLst>
        </pc:spChg>
        <pc:picChg chg="add mod">
          <ac:chgData name="Allen Hsu" userId="60d91a9c-a42c-4cc8-ad01-70c31ac073b3" providerId="ADAL" clId="{87CBF2DF-86C3-4586-A6F7-994CA909F842}" dt="2024-08-05T07:37:58.863" v="13665" actId="14100"/>
          <ac:picMkLst>
            <pc:docMk/>
            <pc:sldMk cId="1521933778" sldId="2147483465"/>
            <ac:picMk id="15" creationId="{9C22855A-9A11-A71C-1ED3-A870620551BF}"/>
          </ac:picMkLst>
        </pc:picChg>
        <pc:picChg chg="add mod">
          <ac:chgData name="Allen Hsu" userId="60d91a9c-a42c-4cc8-ad01-70c31ac073b3" providerId="ADAL" clId="{87CBF2DF-86C3-4586-A6F7-994CA909F842}" dt="2024-08-05T07:39:01.344" v="13708" actId="1076"/>
          <ac:picMkLst>
            <pc:docMk/>
            <pc:sldMk cId="1521933778" sldId="2147483465"/>
            <ac:picMk id="16" creationId="{61AA6A7D-0215-728F-4D66-7FCE05171838}"/>
          </ac:picMkLst>
        </pc:picChg>
        <pc:picChg chg="add mod">
          <ac:chgData name="Allen Hsu" userId="60d91a9c-a42c-4cc8-ad01-70c31ac073b3" providerId="ADAL" clId="{87CBF2DF-86C3-4586-A6F7-994CA909F842}" dt="2024-08-05T07:39:03.457" v="13709" actId="1076"/>
          <ac:picMkLst>
            <pc:docMk/>
            <pc:sldMk cId="1521933778" sldId="2147483465"/>
            <ac:picMk id="19" creationId="{3CF77165-B7E6-991B-C5BD-4D7BEF340850}"/>
          </ac:picMkLst>
        </pc:picChg>
      </pc:sldChg>
      <pc:sldChg chg="addSp delSp modSp mod">
        <pc:chgData name="Allen Hsu" userId="60d91a9c-a42c-4cc8-ad01-70c31ac073b3" providerId="ADAL" clId="{87CBF2DF-86C3-4586-A6F7-994CA909F842}" dt="2024-08-12T01:54:36.180" v="16020" actId="20577"/>
        <pc:sldMkLst>
          <pc:docMk/>
          <pc:sldMk cId="1541644696" sldId="2147483467"/>
        </pc:sldMkLst>
        <pc:spChg chg="mod">
          <ac:chgData name="Allen Hsu" userId="60d91a9c-a42c-4cc8-ad01-70c31ac073b3" providerId="ADAL" clId="{87CBF2DF-86C3-4586-A6F7-994CA909F842}" dt="2024-08-05T01:15:07.067" v="9522" actId="20577"/>
          <ac:spMkLst>
            <pc:docMk/>
            <pc:sldMk cId="1541644696" sldId="2147483467"/>
            <ac:spMk id="2" creationId="{2B36944F-E0D8-D5DB-A998-27E238C94FEC}"/>
          </ac:spMkLst>
        </pc:spChg>
        <pc:spChg chg="del">
          <ac:chgData name="Allen Hsu" userId="60d91a9c-a42c-4cc8-ad01-70c31ac073b3" providerId="ADAL" clId="{87CBF2DF-86C3-4586-A6F7-994CA909F842}" dt="2024-08-05T01:15:11.385" v="9523" actId="478"/>
          <ac:spMkLst>
            <pc:docMk/>
            <pc:sldMk cId="1541644696" sldId="2147483467"/>
            <ac:spMk id="4" creationId="{89EC61FA-D2BA-A00B-29F5-F7597346C463}"/>
          </ac:spMkLst>
        </pc:spChg>
        <pc:spChg chg="add mod">
          <ac:chgData name="Allen Hsu" userId="60d91a9c-a42c-4cc8-ad01-70c31ac073b3" providerId="ADAL" clId="{87CBF2DF-86C3-4586-A6F7-994CA909F842}" dt="2024-08-12T01:54:36.180" v="16020" actId="20577"/>
          <ac:spMkLst>
            <pc:docMk/>
            <pc:sldMk cId="1541644696" sldId="2147483467"/>
            <ac:spMk id="5" creationId="{A867CE78-3918-835F-9685-4924256E7347}"/>
          </ac:spMkLst>
        </pc:spChg>
      </pc:sldChg>
      <pc:sldChg chg="addSp delSp modSp mod">
        <pc:chgData name="Allen Hsu" userId="60d91a9c-a42c-4cc8-ad01-70c31ac073b3" providerId="ADAL" clId="{87CBF2DF-86C3-4586-A6F7-994CA909F842}" dt="2024-08-12T01:57:38.669" v="16162" actId="14100"/>
        <pc:sldMkLst>
          <pc:docMk/>
          <pc:sldMk cId="2171279461" sldId="2147483468"/>
        </pc:sldMkLst>
        <pc:spChg chg="mod">
          <ac:chgData name="Allen Hsu" userId="60d91a9c-a42c-4cc8-ad01-70c31ac073b3" providerId="ADAL" clId="{87CBF2DF-86C3-4586-A6F7-994CA909F842}" dt="2024-08-12T01:30:43.263" v="14827" actId="6549"/>
          <ac:spMkLst>
            <pc:docMk/>
            <pc:sldMk cId="2171279461" sldId="2147483468"/>
            <ac:spMk id="2" creationId="{8AAC6D98-E57D-D946-06C4-65D7CF3483B9}"/>
          </ac:spMkLst>
        </pc:spChg>
        <pc:spChg chg="add mod">
          <ac:chgData name="Allen Hsu" userId="60d91a9c-a42c-4cc8-ad01-70c31ac073b3" providerId="ADAL" clId="{87CBF2DF-86C3-4586-A6F7-994CA909F842}" dt="2024-08-12T01:30:36.737" v="14826" actId="20577"/>
          <ac:spMkLst>
            <pc:docMk/>
            <pc:sldMk cId="2171279461" sldId="2147483468"/>
            <ac:spMk id="4" creationId="{08AFDD22-14DD-BF07-08BC-6547C1FAFE4C}"/>
          </ac:spMkLst>
        </pc:spChg>
        <pc:spChg chg="del">
          <ac:chgData name="Allen Hsu" userId="60d91a9c-a42c-4cc8-ad01-70c31ac073b3" providerId="ADAL" clId="{87CBF2DF-86C3-4586-A6F7-994CA909F842}" dt="2024-08-05T03:18:25.142" v="10937" actId="478"/>
          <ac:spMkLst>
            <pc:docMk/>
            <pc:sldMk cId="2171279461" sldId="2147483468"/>
            <ac:spMk id="4" creationId="{1FA20229-D1E9-B39B-31B0-30A4DB08ECB5}"/>
          </ac:spMkLst>
        </pc:spChg>
        <pc:spChg chg="add mod">
          <ac:chgData name="Allen Hsu" userId="60d91a9c-a42c-4cc8-ad01-70c31ac073b3" providerId="ADAL" clId="{87CBF2DF-86C3-4586-A6F7-994CA909F842}" dt="2024-08-12T01:29:47.476" v="14822" actId="20577"/>
          <ac:spMkLst>
            <pc:docMk/>
            <pc:sldMk cId="2171279461" sldId="2147483468"/>
            <ac:spMk id="5" creationId="{EF3F5C28-E60B-65CE-D21B-A241FBCADD7D}"/>
          </ac:spMkLst>
        </pc:spChg>
        <pc:spChg chg="add mod">
          <ac:chgData name="Allen Hsu" userId="60d91a9c-a42c-4cc8-ad01-70c31ac073b3" providerId="ADAL" clId="{87CBF2DF-86C3-4586-A6F7-994CA909F842}" dt="2024-08-12T01:31:02.793" v="14835" actId="1036"/>
          <ac:spMkLst>
            <pc:docMk/>
            <pc:sldMk cId="2171279461" sldId="2147483468"/>
            <ac:spMk id="6" creationId="{CAE4B859-AC4E-402D-7378-B609F1CA52F9}"/>
          </ac:spMkLst>
        </pc:spChg>
        <pc:spChg chg="add mod">
          <ac:chgData name="Allen Hsu" userId="60d91a9c-a42c-4cc8-ad01-70c31ac073b3" providerId="ADAL" clId="{87CBF2DF-86C3-4586-A6F7-994CA909F842}" dt="2024-08-12T01:57:38.669" v="16162" actId="14100"/>
          <ac:spMkLst>
            <pc:docMk/>
            <pc:sldMk cId="2171279461" sldId="2147483468"/>
            <ac:spMk id="7" creationId="{EFCD2B76-7CBB-92DF-C7E2-D616F26A7CD2}"/>
          </ac:spMkLst>
        </pc:spChg>
        <pc:spChg chg="add mod">
          <ac:chgData name="Allen Hsu" userId="60d91a9c-a42c-4cc8-ad01-70c31ac073b3" providerId="ADAL" clId="{87CBF2DF-86C3-4586-A6F7-994CA909F842}" dt="2024-08-12T01:18:37.819" v="14709" actId="1076"/>
          <ac:spMkLst>
            <pc:docMk/>
            <pc:sldMk cId="2171279461" sldId="2147483468"/>
            <ac:spMk id="11" creationId="{086677F3-0D07-CF5D-64BA-7FE2BCBCC4AD}"/>
          </ac:spMkLst>
        </pc:spChg>
        <pc:spChg chg="add mod">
          <ac:chgData name="Allen Hsu" userId="60d91a9c-a42c-4cc8-ad01-70c31ac073b3" providerId="ADAL" clId="{87CBF2DF-86C3-4586-A6F7-994CA909F842}" dt="2024-08-12T01:18:37.819" v="14709" actId="1076"/>
          <ac:spMkLst>
            <pc:docMk/>
            <pc:sldMk cId="2171279461" sldId="2147483468"/>
            <ac:spMk id="12" creationId="{9FD87116-DAA6-0E46-AC2B-313E0C9EE069}"/>
          </ac:spMkLst>
        </pc:spChg>
        <pc:spChg chg="add mod">
          <ac:chgData name="Allen Hsu" userId="60d91a9c-a42c-4cc8-ad01-70c31ac073b3" providerId="ADAL" clId="{87CBF2DF-86C3-4586-A6F7-994CA909F842}" dt="2024-08-12T01:18:37.819" v="14709" actId="1076"/>
          <ac:spMkLst>
            <pc:docMk/>
            <pc:sldMk cId="2171279461" sldId="2147483468"/>
            <ac:spMk id="13" creationId="{1258527D-4362-2CE0-0534-4163B2BB6B90}"/>
          </ac:spMkLst>
        </pc:spChg>
        <pc:graphicFrameChg chg="add del mod modGraphic">
          <ac:chgData name="Allen Hsu" userId="60d91a9c-a42c-4cc8-ad01-70c31ac073b3" providerId="ADAL" clId="{87CBF2DF-86C3-4586-A6F7-994CA909F842}" dt="2024-08-05T05:45:11.957" v="12305" actId="478"/>
          <ac:graphicFrameMkLst>
            <pc:docMk/>
            <pc:sldMk cId="2171279461" sldId="2147483468"/>
            <ac:graphicFrameMk id="6" creationId="{43237999-4A57-1760-37AE-97CE41F11EBC}"/>
          </ac:graphicFrameMkLst>
        </pc:graphicFrameChg>
        <pc:picChg chg="add mod">
          <ac:chgData name="Allen Hsu" userId="60d91a9c-a42c-4cc8-ad01-70c31ac073b3" providerId="ADAL" clId="{87CBF2DF-86C3-4586-A6F7-994CA909F842}" dt="2024-08-05T06:02:35.196" v="12458" actId="1076"/>
          <ac:picMkLst>
            <pc:docMk/>
            <pc:sldMk cId="2171279461" sldId="2147483468"/>
            <ac:picMk id="8" creationId="{2C8C49A3-9590-A55C-B8BB-2A82DE7F90BC}"/>
          </ac:picMkLst>
        </pc:picChg>
        <pc:picChg chg="add mod">
          <ac:chgData name="Allen Hsu" userId="60d91a9c-a42c-4cc8-ad01-70c31ac073b3" providerId="ADAL" clId="{87CBF2DF-86C3-4586-A6F7-994CA909F842}" dt="2024-08-12T01:18:37.819" v="14709" actId="1076"/>
          <ac:picMkLst>
            <pc:docMk/>
            <pc:sldMk cId="2171279461" sldId="2147483468"/>
            <ac:picMk id="10" creationId="{57D7E891-E65C-4538-CD46-E7F2032D5218}"/>
          </ac:picMkLst>
        </pc:picChg>
      </pc:sldChg>
      <pc:sldChg chg="addSp delSp modSp mod">
        <pc:chgData name="Allen Hsu" userId="60d91a9c-a42c-4cc8-ad01-70c31ac073b3" providerId="ADAL" clId="{87CBF2DF-86C3-4586-A6F7-994CA909F842}" dt="2024-08-12T01:59:20.899" v="16199" actId="1076"/>
        <pc:sldMkLst>
          <pc:docMk/>
          <pc:sldMk cId="2872173532" sldId="2147483469"/>
        </pc:sldMkLst>
        <pc:spChg chg="mod">
          <ac:chgData name="Allen Hsu" userId="60d91a9c-a42c-4cc8-ad01-70c31ac073b3" providerId="ADAL" clId="{87CBF2DF-86C3-4586-A6F7-994CA909F842}" dt="2024-08-05T03:28:06.342" v="10960" actId="20577"/>
          <ac:spMkLst>
            <pc:docMk/>
            <pc:sldMk cId="2872173532" sldId="2147483469"/>
            <ac:spMk id="2" creationId="{DA216DAA-DF90-F9B3-FEBF-55FC1A5C2260}"/>
          </ac:spMkLst>
        </pc:spChg>
        <pc:spChg chg="del">
          <ac:chgData name="Allen Hsu" userId="60d91a9c-a42c-4cc8-ad01-70c31ac073b3" providerId="ADAL" clId="{87CBF2DF-86C3-4586-A6F7-994CA909F842}" dt="2024-08-05T03:18:30.932" v="10938" actId="478"/>
          <ac:spMkLst>
            <pc:docMk/>
            <pc:sldMk cId="2872173532" sldId="2147483469"/>
            <ac:spMk id="4" creationId="{2F63BACC-E87C-2B4F-7DC7-1628D89F46E7}"/>
          </ac:spMkLst>
        </pc:spChg>
        <pc:spChg chg="add mod">
          <ac:chgData name="Allen Hsu" userId="60d91a9c-a42c-4cc8-ad01-70c31ac073b3" providerId="ADAL" clId="{87CBF2DF-86C3-4586-A6F7-994CA909F842}" dt="2024-08-12T01:59:12.059" v="16196" actId="1076"/>
          <ac:spMkLst>
            <pc:docMk/>
            <pc:sldMk cId="2872173532" sldId="2147483469"/>
            <ac:spMk id="5" creationId="{6E73140D-20BA-C946-3FD3-0FEFCDFD9875}"/>
          </ac:spMkLst>
        </pc:spChg>
        <pc:spChg chg="add mod">
          <ac:chgData name="Allen Hsu" userId="60d91a9c-a42c-4cc8-ad01-70c31ac073b3" providerId="ADAL" clId="{87CBF2DF-86C3-4586-A6F7-994CA909F842}" dt="2024-08-12T01:59:12.059" v="16196" actId="1076"/>
          <ac:spMkLst>
            <pc:docMk/>
            <pc:sldMk cId="2872173532" sldId="2147483469"/>
            <ac:spMk id="6" creationId="{2E17F058-FB8F-FA6F-63DF-4E47E404971D}"/>
          </ac:spMkLst>
        </pc:spChg>
        <pc:spChg chg="add mod">
          <ac:chgData name="Allen Hsu" userId="60d91a9c-a42c-4cc8-ad01-70c31ac073b3" providerId="ADAL" clId="{87CBF2DF-86C3-4586-A6F7-994CA909F842}" dt="2024-08-12T01:59:12.059" v="16196" actId="1076"/>
          <ac:spMkLst>
            <pc:docMk/>
            <pc:sldMk cId="2872173532" sldId="2147483469"/>
            <ac:spMk id="10" creationId="{62176B53-C88B-793E-6754-E680BED7DD6D}"/>
          </ac:spMkLst>
        </pc:spChg>
        <pc:spChg chg="add mod">
          <ac:chgData name="Allen Hsu" userId="60d91a9c-a42c-4cc8-ad01-70c31ac073b3" providerId="ADAL" clId="{87CBF2DF-86C3-4586-A6F7-994CA909F842}" dt="2024-08-12T01:59:20.899" v="16199" actId="1076"/>
          <ac:spMkLst>
            <pc:docMk/>
            <pc:sldMk cId="2872173532" sldId="2147483469"/>
            <ac:spMk id="11" creationId="{F0FE4D91-6284-100E-38B6-56F9679D75DE}"/>
          </ac:spMkLst>
        </pc:spChg>
        <pc:spChg chg="add mod">
          <ac:chgData name="Allen Hsu" userId="60d91a9c-a42c-4cc8-ad01-70c31ac073b3" providerId="ADAL" clId="{87CBF2DF-86C3-4586-A6F7-994CA909F842}" dt="2024-08-05T03:38:12.573" v="11199" actId="20577"/>
          <ac:spMkLst>
            <pc:docMk/>
            <pc:sldMk cId="2872173532" sldId="2147483469"/>
            <ac:spMk id="12" creationId="{6A5E0B94-1C83-C300-2D42-A1484F24B0AB}"/>
          </ac:spMkLst>
        </pc:spChg>
        <pc:spChg chg="add mod">
          <ac:chgData name="Allen Hsu" userId="60d91a9c-a42c-4cc8-ad01-70c31ac073b3" providerId="ADAL" clId="{87CBF2DF-86C3-4586-A6F7-994CA909F842}" dt="2024-08-12T01:59:12.059" v="16196" actId="1076"/>
          <ac:spMkLst>
            <pc:docMk/>
            <pc:sldMk cId="2872173532" sldId="2147483469"/>
            <ac:spMk id="13" creationId="{4E785C42-E72A-5537-048B-5A7A91645252}"/>
          </ac:spMkLst>
        </pc:spChg>
        <pc:spChg chg="add mod">
          <ac:chgData name="Allen Hsu" userId="60d91a9c-a42c-4cc8-ad01-70c31ac073b3" providerId="ADAL" clId="{87CBF2DF-86C3-4586-A6F7-994CA909F842}" dt="2024-08-12T01:59:12.059" v="16196" actId="1076"/>
          <ac:spMkLst>
            <pc:docMk/>
            <pc:sldMk cId="2872173532" sldId="2147483469"/>
            <ac:spMk id="14" creationId="{064CB0CE-5142-A45C-0D94-A1165E9395DA}"/>
          </ac:spMkLst>
        </pc:spChg>
        <pc:spChg chg="add mod">
          <ac:chgData name="Allen Hsu" userId="60d91a9c-a42c-4cc8-ad01-70c31ac073b3" providerId="ADAL" clId="{87CBF2DF-86C3-4586-A6F7-994CA909F842}" dt="2024-08-05T03:42:53.605" v="11286" actId="571"/>
          <ac:spMkLst>
            <pc:docMk/>
            <pc:sldMk cId="2872173532" sldId="2147483469"/>
            <ac:spMk id="16" creationId="{95C124E7-911D-681C-3B43-487A68A3786A}"/>
          </ac:spMkLst>
        </pc:spChg>
        <pc:spChg chg="add mod">
          <ac:chgData name="Allen Hsu" userId="60d91a9c-a42c-4cc8-ad01-70c31ac073b3" providerId="ADAL" clId="{87CBF2DF-86C3-4586-A6F7-994CA909F842}" dt="2024-08-05T04:05:05.090" v="11920" actId="14100"/>
          <ac:spMkLst>
            <pc:docMk/>
            <pc:sldMk cId="2872173532" sldId="2147483469"/>
            <ac:spMk id="18" creationId="{5C7428F4-BA87-1946-BB47-D47CCFAEB0CD}"/>
          </ac:spMkLst>
        </pc:spChg>
        <pc:spChg chg="add mod">
          <ac:chgData name="Allen Hsu" userId="60d91a9c-a42c-4cc8-ad01-70c31ac073b3" providerId="ADAL" clId="{87CBF2DF-86C3-4586-A6F7-994CA909F842}" dt="2024-08-05T04:08:12.005" v="12114" actId="20577"/>
          <ac:spMkLst>
            <pc:docMk/>
            <pc:sldMk cId="2872173532" sldId="2147483469"/>
            <ac:spMk id="19" creationId="{4D0F3A19-2B61-66AA-FC39-E1038CFC27BD}"/>
          </ac:spMkLst>
        </pc:spChg>
        <pc:picChg chg="add mod">
          <ac:chgData name="Allen Hsu" userId="60d91a9c-a42c-4cc8-ad01-70c31ac073b3" providerId="ADAL" clId="{87CBF2DF-86C3-4586-A6F7-994CA909F842}" dt="2024-08-05T03:38:06.274" v="11196" actId="1076"/>
          <ac:picMkLst>
            <pc:docMk/>
            <pc:sldMk cId="2872173532" sldId="2147483469"/>
            <ac:picMk id="7" creationId="{558F94A0-5C1F-2F43-6781-CF4F485E8D51}"/>
          </ac:picMkLst>
        </pc:picChg>
        <pc:picChg chg="add mod">
          <ac:chgData name="Allen Hsu" userId="60d91a9c-a42c-4cc8-ad01-70c31ac073b3" providerId="ADAL" clId="{87CBF2DF-86C3-4586-A6F7-994CA909F842}" dt="2024-08-12T01:59:16.531" v="16198" actId="1076"/>
          <ac:picMkLst>
            <pc:docMk/>
            <pc:sldMk cId="2872173532" sldId="2147483469"/>
            <ac:picMk id="8" creationId="{BB40BE1C-FD02-BADD-3113-270A420A35BC}"/>
          </ac:picMkLst>
        </pc:picChg>
        <pc:picChg chg="add del mod">
          <ac:chgData name="Allen Hsu" userId="60d91a9c-a42c-4cc8-ad01-70c31ac073b3" providerId="ADAL" clId="{87CBF2DF-86C3-4586-A6F7-994CA909F842}" dt="2024-08-05T03:43:31.582" v="11297" actId="478"/>
          <ac:picMkLst>
            <pc:docMk/>
            <pc:sldMk cId="2872173532" sldId="2147483469"/>
            <ac:picMk id="9" creationId="{AA4DFD5D-2E30-6EA1-220F-ECF8415B7638}"/>
          </ac:picMkLst>
        </pc:picChg>
        <pc:picChg chg="add mod">
          <ac:chgData name="Allen Hsu" userId="60d91a9c-a42c-4cc8-ad01-70c31ac073b3" providerId="ADAL" clId="{87CBF2DF-86C3-4586-A6F7-994CA909F842}" dt="2024-08-05T03:42:53.605" v="11286" actId="571"/>
          <ac:picMkLst>
            <pc:docMk/>
            <pc:sldMk cId="2872173532" sldId="2147483469"/>
            <ac:picMk id="15" creationId="{78F383E6-BC98-64AD-A4AB-82ED6C7FC8A1}"/>
          </ac:picMkLst>
        </pc:picChg>
        <pc:picChg chg="add mod ord modCrop">
          <ac:chgData name="Allen Hsu" userId="60d91a9c-a42c-4cc8-ad01-70c31ac073b3" providerId="ADAL" clId="{87CBF2DF-86C3-4586-A6F7-994CA909F842}" dt="2024-08-12T01:59:20.899" v="16199" actId="1076"/>
          <ac:picMkLst>
            <pc:docMk/>
            <pc:sldMk cId="2872173532" sldId="2147483469"/>
            <ac:picMk id="17" creationId="{CCF4579C-7AE3-81D5-EEA0-C6A4BC445C2C}"/>
          </ac:picMkLst>
        </pc:picChg>
        <pc:picChg chg="add mod">
          <ac:chgData name="Allen Hsu" userId="60d91a9c-a42c-4cc8-ad01-70c31ac073b3" providerId="ADAL" clId="{87CBF2DF-86C3-4586-A6F7-994CA909F842}" dt="2024-08-05T04:08:28.317" v="12117" actId="1076"/>
          <ac:picMkLst>
            <pc:docMk/>
            <pc:sldMk cId="2872173532" sldId="2147483469"/>
            <ac:picMk id="20" creationId="{2791806B-46C3-5732-8156-BE7299D44EC2}"/>
          </ac:picMkLst>
        </pc:picChg>
        <pc:picChg chg="add mod">
          <ac:chgData name="Allen Hsu" userId="60d91a9c-a42c-4cc8-ad01-70c31ac073b3" providerId="ADAL" clId="{87CBF2DF-86C3-4586-A6F7-994CA909F842}" dt="2024-08-05T04:08:35.883" v="12120" actId="1076"/>
          <ac:picMkLst>
            <pc:docMk/>
            <pc:sldMk cId="2872173532" sldId="2147483469"/>
            <ac:picMk id="21" creationId="{18C137C6-C967-82C1-6EE1-C99C20C6EE56}"/>
          </ac:picMkLst>
        </pc:picChg>
        <pc:picChg chg="add mod">
          <ac:chgData name="Allen Hsu" userId="60d91a9c-a42c-4cc8-ad01-70c31ac073b3" providerId="ADAL" clId="{87CBF2DF-86C3-4586-A6F7-994CA909F842}" dt="2024-08-05T04:08:57.277" v="12128" actId="1076"/>
          <ac:picMkLst>
            <pc:docMk/>
            <pc:sldMk cId="2872173532" sldId="2147483469"/>
            <ac:picMk id="22" creationId="{FA06E6BD-58C5-04B3-779F-1D5D304BA8CF}"/>
          </ac:picMkLst>
        </pc:picChg>
        <pc:picChg chg="add mod">
          <ac:chgData name="Allen Hsu" userId="60d91a9c-a42c-4cc8-ad01-70c31ac073b3" providerId="ADAL" clId="{87CBF2DF-86C3-4586-A6F7-994CA909F842}" dt="2024-08-05T04:08:55.546" v="12127" actId="1076"/>
          <ac:picMkLst>
            <pc:docMk/>
            <pc:sldMk cId="2872173532" sldId="2147483469"/>
            <ac:picMk id="23" creationId="{8B92B6D5-D157-DFF5-F839-1774B40DE884}"/>
          </ac:picMkLst>
        </pc:picChg>
      </pc:sldChg>
      <pc:sldChg chg="addSp delSp modSp new mod">
        <pc:chgData name="Allen Hsu" userId="60d91a9c-a42c-4cc8-ad01-70c31ac073b3" providerId="ADAL" clId="{87CBF2DF-86C3-4586-A6F7-994CA909F842}" dt="2024-08-01T01:16:46.672" v="2465"/>
        <pc:sldMkLst>
          <pc:docMk/>
          <pc:sldMk cId="3434585765" sldId="2147483470"/>
        </pc:sldMkLst>
        <pc:spChg chg="mod">
          <ac:chgData name="Allen Hsu" userId="60d91a9c-a42c-4cc8-ad01-70c31ac073b3" providerId="ADAL" clId="{87CBF2DF-86C3-4586-A6F7-994CA909F842}" dt="2024-07-31T03:37:54.047" v="1788" actId="20577"/>
          <ac:spMkLst>
            <pc:docMk/>
            <pc:sldMk cId="3434585765" sldId="2147483470"/>
            <ac:spMk id="2" creationId="{47D8F043-65E3-9DDA-903B-59E36442ECE4}"/>
          </ac:spMkLst>
        </pc:spChg>
        <pc:spChg chg="del">
          <ac:chgData name="Allen Hsu" userId="60d91a9c-a42c-4cc8-ad01-70c31ac073b3" providerId="ADAL" clId="{87CBF2DF-86C3-4586-A6F7-994CA909F842}" dt="2024-07-31T03:37:51.348" v="1780" actId="478"/>
          <ac:spMkLst>
            <pc:docMk/>
            <pc:sldMk cId="3434585765" sldId="2147483470"/>
            <ac:spMk id="4" creationId="{4856738C-00C8-DFBB-1B47-DBE70C2FDD70}"/>
          </ac:spMkLst>
        </pc:spChg>
        <pc:spChg chg="add mod">
          <ac:chgData name="Allen Hsu" userId="60d91a9c-a42c-4cc8-ad01-70c31ac073b3" providerId="ADAL" clId="{87CBF2DF-86C3-4586-A6F7-994CA909F842}" dt="2024-07-31T03:43:56.789" v="2089" actId="14100"/>
          <ac:spMkLst>
            <pc:docMk/>
            <pc:sldMk cId="3434585765" sldId="2147483470"/>
            <ac:spMk id="5" creationId="{B68139A2-0942-EB68-BE6C-F4F328C36A48}"/>
          </ac:spMkLst>
        </pc:spChg>
        <pc:spChg chg="add mod">
          <ac:chgData name="Allen Hsu" userId="60d91a9c-a42c-4cc8-ad01-70c31ac073b3" providerId="ADAL" clId="{87CBF2DF-86C3-4586-A6F7-994CA909F842}" dt="2024-07-31T03:40:25.478" v="1900" actId="20577"/>
          <ac:spMkLst>
            <pc:docMk/>
            <pc:sldMk cId="3434585765" sldId="2147483470"/>
            <ac:spMk id="6" creationId="{CFB1C0CD-4235-5A8A-E2D5-843A4A996E58}"/>
          </ac:spMkLst>
        </pc:spChg>
        <pc:spChg chg="add mod">
          <ac:chgData name="Allen Hsu" userId="60d91a9c-a42c-4cc8-ad01-70c31ac073b3" providerId="ADAL" clId="{87CBF2DF-86C3-4586-A6F7-994CA909F842}" dt="2024-07-31T03:43:52.614" v="2087" actId="14100"/>
          <ac:spMkLst>
            <pc:docMk/>
            <pc:sldMk cId="3434585765" sldId="2147483470"/>
            <ac:spMk id="7" creationId="{9A4FD2CB-EB8B-DF66-0EAF-76F4D8C156FD}"/>
          </ac:spMkLst>
        </pc:spChg>
        <pc:spChg chg="add mod">
          <ac:chgData name="Allen Hsu" userId="60d91a9c-a42c-4cc8-ad01-70c31ac073b3" providerId="ADAL" clId="{87CBF2DF-86C3-4586-A6F7-994CA909F842}" dt="2024-07-31T03:50:57.361" v="2430" actId="6549"/>
          <ac:spMkLst>
            <pc:docMk/>
            <pc:sldMk cId="3434585765" sldId="2147483470"/>
            <ac:spMk id="8" creationId="{DA69F035-D476-07CD-538D-E9B169DDB13E}"/>
          </ac:spMkLst>
        </pc:spChg>
        <pc:spChg chg="add mod">
          <ac:chgData name="Allen Hsu" userId="60d91a9c-a42c-4cc8-ad01-70c31ac073b3" providerId="ADAL" clId="{87CBF2DF-86C3-4586-A6F7-994CA909F842}" dt="2024-07-31T03:44:17.379" v="2113" actId="14100"/>
          <ac:spMkLst>
            <pc:docMk/>
            <pc:sldMk cId="3434585765" sldId="2147483470"/>
            <ac:spMk id="9" creationId="{A8C29025-7663-8228-C7DA-53AFF6734936}"/>
          </ac:spMkLst>
        </pc:spChg>
        <pc:spChg chg="add mod">
          <ac:chgData name="Allen Hsu" userId="60d91a9c-a42c-4cc8-ad01-70c31ac073b3" providerId="ADAL" clId="{87CBF2DF-86C3-4586-A6F7-994CA909F842}" dt="2024-08-01T01:16:46.672" v="2465"/>
          <ac:spMkLst>
            <pc:docMk/>
            <pc:sldMk cId="3434585765" sldId="2147483470"/>
            <ac:spMk id="11" creationId="{63D2BEED-6E9F-B8FE-CD25-63D93A66B1C1}"/>
          </ac:spMkLst>
        </pc:spChg>
        <pc:picChg chg="add del mod">
          <ac:chgData name="Allen Hsu" userId="60d91a9c-a42c-4cc8-ad01-70c31ac073b3" providerId="ADAL" clId="{87CBF2DF-86C3-4586-A6F7-994CA909F842}" dt="2024-08-01T01:15:30.301" v="2437" actId="21"/>
          <ac:picMkLst>
            <pc:docMk/>
            <pc:sldMk cId="3434585765" sldId="2147483470"/>
            <ac:picMk id="10" creationId="{1B373E2C-1B4B-A085-B62D-734629FCB1E1}"/>
          </ac:picMkLst>
        </pc:picChg>
      </pc:sldChg>
      <pc:sldChg chg="addSp delSp modSp new mod ord">
        <pc:chgData name="Allen Hsu" userId="60d91a9c-a42c-4cc8-ad01-70c31ac073b3" providerId="ADAL" clId="{87CBF2DF-86C3-4586-A6F7-994CA909F842}" dt="2024-08-01T01:50:33.720" v="2796" actId="20577"/>
        <pc:sldMkLst>
          <pc:docMk/>
          <pc:sldMk cId="4166422893" sldId="2147483471"/>
        </pc:sldMkLst>
        <pc:spChg chg="mod">
          <ac:chgData name="Allen Hsu" userId="60d91a9c-a42c-4cc8-ad01-70c31ac073b3" providerId="ADAL" clId="{87CBF2DF-86C3-4586-A6F7-994CA909F842}" dt="2024-08-01T01:50:33.720" v="2796" actId="20577"/>
          <ac:spMkLst>
            <pc:docMk/>
            <pc:sldMk cId="4166422893" sldId="2147483471"/>
            <ac:spMk id="2" creationId="{2B369853-37A1-55B4-8D40-79B74928579F}"/>
          </ac:spMkLst>
        </pc:spChg>
        <pc:spChg chg="del">
          <ac:chgData name="Allen Hsu" userId="60d91a9c-a42c-4cc8-ad01-70c31ac073b3" providerId="ADAL" clId="{87CBF2DF-86C3-4586-A6F7-994CA909F842}" dt="2024-08-01T01:16:33.630" v="2464" actId="478"/>
          <ac:spMkLst>
            <pc:docMk/>
            <pc:sldMk cId="4166422893" sldId="2147483471"/>
            <ac:spMk id="4" creationId="{61F7ABC9-2A1B-8B16-0460-9FA3CB27F661}"/>
          </ac:spMkLst>
        </pc:spChg>
        <pc:spChg chg="add del mod">
          <ac:chgData name="Allen Hsu" userId="60d91a9c-a42c-4cc8-ad01-70c31ac073b3" providerId="ADAL" clId="{87CBF2DF-86C3-4586-A6F7-994CA909F842}" dt="2024-08-01T01:18:49.495" v="2603" actId="478"/>
          <ac:spMkLst>
            <pc:docMk/>
            <pc:sldMk cId="4166422893" sldId="2147483471"/>
            <ac:spMk id="5" creationId="{4BF9DB19-0338-5434-7279-BBAD3688BCFF}"/>
          </ac:spMkLst>
        </pc:spChg>
        <pc:spChg chg="add mod">
          <ac:chgData name="Allen Hsu" userId="60d91a9c-a42c-4cc8-ad01-70c31ac073b3" providerId="ADAL" clId="{87CBF2DF-86C3-4586-A6F7-994CA909F842}" dt="2024-08-01T01:20:25.338" v="2683" actId="14100"/>
          <ac:spMkLst>
            <pc:docMk/>
            <pc:sldMk cId="4166422893" sldId="2147483471"/>
            <ac:spMk id="6" creationId="{5C26E4C8-11FA-A68F-46BB-6929A3B398BC}"/>
          </ac:spMkLst>
        </pc:spChg>
        <pc:spChg chg="add mod">
          <ac:chgData name="Allen Hsu" userId="60d91a9c-a42c-4cc8-ad01-70c31ac073b3" providerId="ADAL" clId="{87CBF2DF-86C3-4586-A6F7-994CA909F842}" dt="2024-08-01T01:23:45.254" v="2733" actId="14100"/>
          <ac:spMkLst>
            <pc:docMk/>
            <pc:sldMk cId="4166422893" sldId="2147483471"/>
            <ac:spMk id="7" creationId="{E7C16CDF-E795-AB17-E6B7-7F2AD12519E3}"/>
          </ac:spMkLst>
        </pc:spChg>
        <pc:spChg chg="add mod">
          <ac:chgData name="Allen Hsu" userId="60d91a9c-a42c-4cc8-ad01-70c31ac073b3" providerId="ADAL" clId="{87CBF2DF-86C3-4586-A6F7-994CA909F842}" dt="2024-08-01T01:22:26.125" v="2702" actId="113"/>
          <ac:spMkLst>
            <pc:docMk/>
            <pc:sldMk cId="4166422893" sldId="2147483471"/>
            <ac:spMk id="8" creationId="{6B81ED34-610A-50D8-CC63-C450A586ACA9}"/>
          </ac:spMkLst>
        </pc:spChg>
        <pc:spChg chg="add mod">
          <ac:chgData name="Allen Hsu" userId="60d91a9c-a42c-4cc8-ad01-70c31ac073b3" providerId="ADAL" clId="{87CBF2DF-86C3-4586-A6F7-994CA909F842}" dt="2024-08-01T01:22:38.872" v="2704" actId="14100"/>
          <ac:spMkLst>
            <pc:docMk/>
            <pc:sldMk cId="4166422893" sldId="2147483471"/>
            <ac:spMk id="9" creationId="{03177714-2610-3E7C-82A8-B4E8900935AC}"/>
          </ac:spMkLst>
        </pc:spChg>
        <pc:spChg chg="add mod">
          <ac:chgData name="Allen Hsu" userId="60d91a9c-a42c-4cc8-ad01-70c31ac073b3" providerId="ADAL" clId="{87CBF2DF-86C3-4586-A6F7-994CA909F842}" dt="2024-08-01T01:22:50.379" v="2723" actId="20577"/>
          <ac:spMkLst>
            <pc:docMk/>
            <pc:sldMk cId="4166422893" sldId="2147483471"/>
            <ac:spMk id="11" creationId="{81E58D50-2CED-4ADE-68AE-A8394C662C0D}"/>
          </ac:spMkLst>
        </pc:spChg>
        <pc:spChg chg="add mod">
          <ac:chgData name="Allen Hsu" userId="60d91a9c-a42c-4cc8-ad01-70c31ac073b3" providerId="ADAL" clId="{87CBF2DF-86C3-4586-A6F7-994CA909F842}" dt="2024-08-01T01:23:13.547" v="2724" actId="571"/>
          <ac:spMkLst>
            <pc:docMk/>
            <pc:sldMk cId="4166422893" sldId="2147483471"/>
            <ac:spMk id="12" creationId="{FEA90418-666D-833F-8453-F4F0A7FF2DB4}"/>
          </ac:spMkLst>
        </pc:spChg>
        <pc:spChg chg="add mod">
          <ac:chgData name="Allen Hsu" userId="60d91a9c-a42c-4cc8-ad01-70c31ac073b3" providerId="ADAL" clId="{87CBF2DF-86C3-4586-A6F7-994CA909F842}" dt="2024-08-01T01:23:20.619" v="2732" actId="20577"/>
          <ac:spMkLst>
            <pc:docMk/>
            <pc:sldMk cId="4166422893" sldId="2147483471"/>
            <ac:spMk id="13" creationId="{B05CE847-64A9-76A7-D7C6-D951D4F47F2D}"/>
          </ac:spMkLst>
        </pc:spChg>
        <pc:spChg chg="add mod">
          <ac:chgData name="Allen Hsu" userId="60d91a9c-a42c-4cc8-ad01-70c31ac073b3" providerId="ADAL" clId="{87CBF2DF-86C3-4586-A6F7-994CA909F842}" dt="2024-08-01T01:24:01.100" v="2734" actId="571"/>
          <ac:spMkLst>
            <pc:docMk/>
            <pc:sldMk cId="4166422893" sldId="2147483471"/>
            <ac:spMk id="14" creationId="{FE9D6A69-6DFC-7725-E8F3-D398C61E5F61}"/>
          </ac:spMkLst>
        </pc:spChg>
        <pc:spChg chg="add mod">
          <ac:chgData name="Allen Hsu" userId="60d91a9c-a42c-4cc8-ad01-70c31ac073b3" providerId="ADAL" clId="{87CBF2DF-86C3-4586-A6F7-994CA909F842}" dt="2024-08-01T01:50:12.805" v="2785" actId="14100"/>
          <ac:spMkLst>
            <pc:docMk/>
            <pc:sldMk cId="4166422893" sldId="2147483471"/>
            <ac:spMk id="15" creationId="{4B4CCD2B-CC6F-0EF7-FAE9-70BFE6AC91DE}"/>
          </ac:spMkLst>
        </pc:spChg>
        <pc:picChg chg="add mod">
          <ac:chgData name="Allen Hsu" userId="60d91a9c-a42c-4cc8-ad01-70c31ac073b3" providerId="ADAL" clId="{87CBF2DF-86C3-4586-A6F7-994CA909F842}" dt="2024-08-01T01:16:31.310" v="2463" actId="1076"/>
          <ac:picMkLst>
            <pc:docMk/>
            <pc:sldMk cId="4166422893" sldId="2147483471"/>
            <ac:picMk id="10" creationId="{1B373E2C-1B4B-A085-B62D-734629FCB1E1}"/>
          </ac:picMkLst>
        </pc:picChg>
      </pc:sldChg>
      <pc:sldChg chg="addSp modSp new mod">
        <pc:chgData name="Allen Hsu" userId="60d91a9c-a42c-4cc8-ad01-70c31ac073b3" providerId="ADAL" clId="{87CBF2DF-86C3-4586-A6F7-994CA909F842}" dt="2024-08-01T05:56:22.941" v="4252" actId="14100"/>
        <pc:sldMkLst>
          <pc:docMk/>
          <pc:sldMk cId="3624833263" sldId="2147483472"/>
        </pc:sldMkLst>
        <pc:picChg chg="add mod">
          <ac:chgData name="Allen Hsu" userId="60d91a9c-a42c-4cc8-ad01-70c31ac073b3" providerId="ADAL" clId="{87CBF2DF-86C3-4586-A6F7-994CA909F842}" dt="2024-08-01T05:56:22.941" v="4252" actId="14100"/>
          <ac:picMkLst>
            <pc:docMk/>
            <pc:sldMk cId="3624833263" sldId="2147483472"/>
            <ac:picMk id="6" creationId="{A572DB62-64D0-5A0C-B849-41EB18E65FB4}"/>
          </ac:picMkLst>
        </pc:picChg>
      </pc:sldChg>
      <pc:sldChg chg="addSp new mod">
        <pc:chgData name="Allen Hsu" userId="60d91a9c-a42c-4cc8-ad01-70c31ac073b3" providerId="ADAL" clId="{87CBF2DF-86C3-4586-A6F7-994CA909F842}" dt="2024-08-01T05:58:01.554" v="4254" actId="22"/>
        <pc:sldMkLst>
          <pc:docMk/>
          <pc:sldMk cId="2431264966" sldId="2147483473"/>
        </pc:sldMkLst>
        <pc:picChg chg="add">
          <ac:chgData name="Allen Hsu" userId="60d91a9c-a42c-4cc8-ad01-70c31ac073b3" providerId="ADAL" clId="{87CBF2DF-86C3-4586-A6F7-994CA909F842}" dt="2024-08-01T05:58:01.554" v="4254" actId="22"/>
          <ac:picMkLst>
            <pc:docMk/>
            <pc:sldMk cId="2431264966" sldId="2147483473"/>
            <ac:picMk id="6" creationId="{DB15ECB8-69A0-0191-6E98-E2188F2A19A7}"/>
          </ac:picMkLst>
        </pc:picChg>
      </pc:sldChg>
      <pc:sldChg chg="modSp new mod">
        <pc:chgData name="Allen Hsu" userId="60d91a9c-a42c-4cc8-ad01-70c31ac073b3" providerId="ADAL" clId="{87CBF2DF-86C3-4586-A6F7-994CA909F842}" dt="2024-08-01T05:59:49.139" v="4277" actId="20577"/>
        <pc:sldMkLst>
          <pc:docMk/>
          <pc:sldMk cId="3320020211" sldId="2147483474"/>
        </pc:sldMkLst>
        <pc:spChg chg="mod">
          <ac:chgData name="Allen Hsu" userId="60d91a9c-a42c-4cc8-ad01-70c31ac073b3" providerId="ADAL" clId="{87CBF2DF-86C3-4586-A6F7-994CA909F842}" dt="2024-08-01T05:59:49.139" v="4277" actId="20577"/>
          <ac:spMkLst>
            <pc:docMk/>
            <pc:sldMk cId="3320020211" sldId="2147483474"/>
            <ac:spMk id="4" creationId="{15EAC65D-1A00-8098-300B-628542AF227A}"/>
          </ac:spMkLst>
        </pc:spChg>
      </pc:sldChg>
      <pc:sldChg chg="addSp delSp modSp new mod">
        <pc:chgData name="Allen Hsu" userId="60d91a9c-a42c-4cc8-ad01-70c31ac073b3" providerId="ADAL" clId="{87CBF2DF-86C3-4586-A6F7-994CA909F842}" dt="2024-08-12T02:04:11.410" v="16370"/>
        <pc:sldMkLst>
          <pc:docMk/>
          <pc:sldMk cId="1808125130" sldId="2147483475"/>
        </pc:sldMkLst>
        <pc:spChg chg="del">
          <ac:chgData name="Allen Hsu" userId="60d91a9c-a42c-4cc8-ad01-70c31ac073b3" providerId="ADAL" clId="{87CBF2DF-86C3-4586-A6F7-994CA909F842}" dt="2024-08-02T02:13:47.285" v="7161" actId="478"/>
          <ac:spMkLst>
            <pc:docMk/>
            <pc:sldMk cId="1808125130" sldId="2147483475"/>
            <ac:spMk id="2" creationId="{49C11B5D-D146-D850-D627-9DF25C11583B}"/>
          </ac:spMkLst>
        </pc:spChg>
        <pc:spChg chg="mod">
          <ac:chgData name="Allen Hsu" userId="60d91a9c-a42c-4cc8-ad01-70c31ac073b3" providerId="ADAL" clId="{87CBF2DF-86C3-4586-A6F7-994CA909F842}" dt="2024-08-02T02:13:51.364" v="7176" actId="20577"/>
          <ac:spMkLst>
            <pc:docMk/>
            <pc:sldMk cId="1808125130" sldId="2147483475"/>
            <ac:spMk id="3" creationId="{DAFF325D-355F-9133-E32D-6B3A3D326547}"/>
          </ac:spMkLst>
        </pc:spChg>
        <pc:spChg chg="add mod">
          <ac:chgData name="Allen Hsu" userId="60d91a9c-a42c-4cc8-ad01-70c31ac073b3" providerId="ADAL" clId="{87CBF2DF-86C3-4586-A6F7-994CA909F842}" dt="2024-08-05T01:18:55.766" v="9561" actId="15"/>
          <ac:spMkLst>
            <pc:docMk/>
            <pc:sldMk cId="1808125130" sldId="2147483475"/>
            <ac:spMk id="5" creationId="{F458D586-B731-5D82-706A-261F375454ED}"/>
          </ac:spMkLst>
        </pc:spChg>
        <pc:spChg chg="mod">
          <ac:chgData name="Allen Hsu" userId="60d91a9c-a42c-4cc8-ad01-70c31ac073b3" providerId="ADAL" clId="{87CBF2DF-86C3-4586-A6F7-994CA909F842}" dt="2024-08-02T07:20:05.189" v="8976"/>
          <ac:spMkLst>
            <pc:docMk/>
            <pc:sldMk cId="1808125130" sldId="2147483475"/>
            <ac:spMk id="8" creationId="{29051A17-C399-E21F-0E10-61C1AC50FF24}"/>
          </ac:spMkLst>
        </pc:spChg>
        <pc:spChg chg="mod">
          <ac:chgData name="Allen Hsu" userId="60d91a9c-a42c-4cc8-ad01-70c31ac073b3" providerId="ADAL" clId="{87CBF2DF-86C3-4586-A6F7-994CA909F842}" dt="2024-08-02T07:20:05.189" v="8976"/>
          <ac:spMkLst>
            <pc:docMk/>
            <pc:sldMk cId="1808125130" sldId="2147483475"/>
            <ac:spMk id="10" creationId="{CD0CD6A8-0BD4-62B7-559F-3077E7B26D89}"/>
          </ac:spMkLst>
        </pc:spChg>
        <pc:spChg chg="mod">
          <ac:chgData name="Allen Hsu" userId="60d91a9c-a42c-4cc8-ad01-70c31ac073b3" providerId="ADAL" clId="{87CBF2DF-86C3-4586-A6F7-994CA909F842}" dt="2024-08-02T07:20:05.189" v="8976"/>
          <ac:spMkLst>
            <pc:docMk/>
            <pc:sldMk cId="1808125130" sldId="2147483475"/>
            <ac:spMk id="12" creationId="{C762DC93-9862-F511-335F-E84C0522A82A}"/>
          </ac:spMkLst>
        </pc:spChg>
        <pc:spChg chg="mod">
          <ac:chgData name="Allen Hsu" userId="60d91a9c-a42c-4cc8-ad01-70c31ac073b3" providerId="ADAL" clId="{87CBF2DF-86C3-4586-A6F7-994CA909F842}" dt="2024-08-02T07:20:05.189" v="8976"/>
          <ac:spMkLst>
            <pc:docMk/>
            <pc:sldMk cId="1808125130" sldId="2147483475"/>
            <ac:spMk id="14" creationId="{30BAB15A-0B6A-12D2-BE19-A291599904B6}"/>
          </ac:spMkLst>
        </pc:spChg>
        <pc:spChg chg="mod">
          <ac:chgData name="Allen Hsu" userId="60d91a9c-a42c-4cc8-ad01-70c31ac073b3" providerId="ADAL" clId="{87CBF2DF-86C3-4586-A6F7-994CA909F842}" dt="2024-08-02T07:20:05.189" v="8976"/>
          <ac:spMkLst>
            <pc:docMk/>
            <pc:sldMk cId="1808125130" sldId="2147483475"/>
            <ac:spMk id="16" creationId="{8A90FF6A-FD6A-2FB8-07CB-73F5C2C6B29E}"/>
          </ac:spMkLst>
        </pc:spChg>
        <pc:spChg chg="add del mod">
          <ac:chgData name="Allen Hsu" userId="60d91a9c-a42c-4cc8-ad01-70c31ac073b3" providerId="ADAL" clId="{87CBF2DF-86C3-4586-A6F7-994CA909F842}" dt="2024-08-12T02:03:38.878" v="16365" actId="478"/>
          <ac:spMkLst>
            <pc:docMk/>
            <pc:sldMk cId="1808125130" sldId="2147483475"/>
            <ac:spMk id="17" creationId="{AA138F72-2074-7733-6297-4F541138EB63}"/>
          </ac:spMkLst>
        </pc:spChg>
        <pc:spChg chg="add del mod">
          <ac:chgData name="Allen Hsu" userId="60d91a9c-a42c-4cc8-ad01-70c31ac073b3" providerId="ADAL" clId="{87CBF2DF-86C3-4586-A6F7-994CA909F842}" dt="2024-08-12T02:03:38.878" v="16365" actId="478"/>
          <ac:spMkLst>
            <pc:docMk/>
            <pc:sldMk cId="1808125130" sldId="2147483475"/>
            <ac:spMk id="18" creationId="{54BB2E93-2F78-8CC0-F831-61662A7EC912}"/>
          </ac:spMkLst>
        </pc:spChg>
        <pc:spChg chg="add del mod">
          <ac:chgData name="Allen Hsu" userId="60d91a9c-a42c-4cc8-ad01-70c31ac073b3" providerId="ADAL" clId="{87CBF2DF-86C3-4586-A6F7-994CA909F842}" dt="2024-08-12T02:04:11.410" v="16370"/>
          <ac:spMkLst>
            <pc:docMk/>
            <pc:sldMk cId="1808125130" sldId="2147483475"/>
            <ac:spMk id="20" creationId="{B87432A3-9C85-2E97-C70A-A41A8E49BFC8}"/>
          </ac:spMkLst>
        </pc:spChg>
        <pc:spChg chg="add del mod">
          <ac:chgData name="Allen Hsu" userId="60d91a9c-a42c-4cc8-ad01-70c31ac073b3" providerId="ADAL" clId="{87CBF2DF-86C3-4586-A6F7-994CA909F842}" dt="2024-08-12T02:03:43.015" v="16366" actId="21"/>
          <ac:spMkLst>
            <pc:docMk/>
            <pc:sldMk cId="1808125130" sldId="2147483475"/>
            <ac:spMk id="21" creationId="{1DEE586D-1E73-34CB-6324-BBCD77EC45E9}"/>
          </ac:spMkLst>
        </pc:spChg>
        <pc:grpChg chg="add del mod">
          <ac:chgData name="Allen Hsu" userId="60d91a9c-a42c-4cc8-ad01-70c31ac073b3" providerId="ADAL" clId="{87CBF2DF-86C3-4586-A6F7-994CA909F842}" dt="2024-08-12T02:03:38.878" v="16365" actId="478"/>
          <ac:grpSpMkLst>
            <pc:docMk/>
            <pc:sldMk cId="1808125130" sldId="2147483475"/>
            <ac:grpSpMk id="6" creationId="{F689C809-8A3D-DB61-486A-C7174D8D17A2}"/>
          </ac:grpSpMkLst>
        </pc:grpChg>
        <pc:picChg chg="mod">
          <ac:chgData name="Allen Hsu" userId="60d91a9c-a42c-4cc8-ad01-70c31ac073b3" providerId="ADAL" clId="{87CBF2DF-86C3-4586-A6F7-994CA909F842}" dt="2024-08-02T07:20:05.189" v="8976"/>
          <ac:picMkLst>
            <pc:docMk/>
            <pc:sldMk cId="1808125130" sldId="2147483475"/>
            <ac:picMk id="7" creationId="{99625D3F-F293-1E1E-8180-52551A897D9C}"/>
          </ac:picMkLst>
        </pc:picChg>
        <pc:picChg chg="mod">
          <ac:chgData name="Allen Hsu" userId="60d91a9c-a42c-4cc8-ad01-70c31ac073b3" providerId="ADAL" clId="{87CBF2DF-86C3-4586-A6F7-994CA909F842}" dt="2024-08-02T07:20:05.189" v="8976"/>
          <ac:picMkLst>
            <pc:docMk/>
            <pc:sldMk cId="1808125130" sldId="2147483475"/>
            <ac:picMk id="9" creationId="{C038E100-CEA0-2A6F-D5D7-3523835FDAE5}"/>
          </ac:picMkLst>
        </pc:picChg>
        <pc:picChg chg="mod">
          <ac:chgData name="Allen Hsu" userId="60d91a9c-a42c-4cc8-ad01-70c31ac073b3" providerId="ADAL" clId="{87CBF2DF-86C3-4586-A6F7-994CA909F842}" dt="2024-08-02T07:20:05.189" v="8976"/>
          <ac:picMkLst>
            <pc:docMk/>
            <pc:sldMk cId="1808125130" sldId="2147483475"/>
            <ac:picMk id="11" creationId="{34B444B2-8A6A-6961-CD1C-BAE58C92F1C3}"/>
          </ac:picMkLst>
        </pc:picChg>
        <pc:picChg chg="mod">
          <ac:chgData name="Allen Hsu" userId="60d91a9c-a42c-4cc8-ad01-70c31ac073b3" providerId="ADAL" clId="{87CBF2DF-86C3-4586-A6F7-994CA909F842}" dt="2024-08-02T07:20:05.189" v="8976"/>
          <ac:picMkLst>
            <pc:docMk/>
            <pc:sldMk cId="1808125130" sldId="2147483475"/>
            <ac:picMk id="13" creationId="{A517FFAB-E671-E58B-7A9E-9B4FDC911249}"/>
          </ac:picMkLst>
        </pc:picChg>
        <pc:picChg chg="mod">
          <ac:chgData name="Allen Hsu" userId="60d91a9c-a42c-4cc8-ad01-70c31ac073b3" providerId="ADAL" clId="{87CBF2DF-86C3-4586-A6F7-994CA909F842}" dt="2024-08-02T07:20:05.189" v="8976"/>
          <ac:picMkLst>
            <pc:docMk/>
            <pc:sldMk cId="1808125130" sldId="2147483475"/>
            <ac:picMk id="15" creationId="{A8F2D6ED-3700-480F-EB03-D036AD10E8BE}"/>
          </ac:picMkLst>
        </pc:picChg>
      </pc:sldChg>
      <pc:sldChg chg="addSp delSp modSp new mod">
        <pc:chgData name="Allen Hsu" userId="60d91a9c-a42c-4cc8-ad01-70c31ac073b3" providerId="ADAL" clId="{87CBF2DF-86C3-4586-A6F7-994CA909F842}" dt="2024-08-12T02:04:09.691" v="16369" actId="21"/>
        <pc:sldMkLst>
          <pc:docMk/>
          <pc:sldMk cId="2280277153" sldId="2147483476"/>
        </pc:sldMkLst>
        <pc:spChg chg="del">
          <ac:chgData name="Allen Hsu" userId="60d91a9c-a42c-4cc8-ad01-70c31ac073b3" providerId="ADAL" clId="{87CBF2DF-86C3-4586-A6F7-994CA909F842}" dt="2024-08-02T03:15:50.398" v="7452" actId="478"/>
          <ac:spMkLst>
            <pc:docMk/>
            <pc:sldMk cId="2280277153" sldId="2147483476"/>
            <ac:spMk id="2" creationId="{F5737F62-037F-8DEF-6EA8-D4C42268A1EF}"/>
          </ac:spMkLst>
        </pc:spChg>
        <pc:spChg chg="mod">
          <ac:chgData name="Allen Hsu" userId="60d91a9c-a42c-4cc8-ad01-70c31ac073b3" providerId="ADAL" clId="{87CBF2DF-86C3-4586-A6F7-994CA909F842}" dt="2024-08-02T03:15:47.185" v="7451" actId="20577"/>
          <ac:spMkLst>
            <pc:docMk/>
            <pc:sldMk cId="2280277153" sldId="2147483476"/>
            <ac:spMk id="3" creationId="{02989128-C2F4-4FAD-E426-9259BA8ED497}"/>
          </ac:spMkLst>
        </pc:spChg>
        <pc:spChg chg="add mod">
          <ac:chgData name="Allen Hsu" userId="60d91a9c-a42c-4cc8-ad01-70c31ac073b3" providerId="ADAL" clId="{87CBF2DF-86C3-4586-A6F7-994CA909F842}" dt="2024-08-02T09:43:55.479" v="9468" actId="20577"/>
          <ac:spMkLst>
            <pc:docMk/>
            <pc:sldMk cId="2280277153" sldId="2147483476"/>
            <ac:spMk id="6" creationId="{D49EA658-4D26-47DF-6E3D-E70759CDDDC2}"/>
          </ac:spMkLst>
        </pc:spChg>
        <pc:spChg chg="add del mod">
          <ac:chgData name="Allen Hsu" userId="60d91a9c-a42c-4cc8-ad01-70c31ac073b3" providerId="ADAL" clId="{87CBF2DF-86C3-4586-A6F7-994CA909F842}" dt="2024-08-12T02:04:09.691" v="16369" actId="21"/>
          <ac:spMkLst>
            <pc:docMk/>
            <pc:sldMk cId="2280277153" sldId="2147483476"/>
            <ac:spMk id="20" creationId="{B87432A3-9C85-2E97-C70A-A41A8E49BFC8}"/>
          </ac:spMkLst>
        </pc:spChg>
      </pc:sldChg>
      <pc:sldChg chg="addSp delSp modSp new mod">
        <pc:chgData name="Allen Hsu" userId="60d91a9c-a42c-4cc8-ad01-70c31ac073b3" providerId="ADAL" clId="{87CBF2DF-86C3-4586-A6F7-994CA909F842}" dt="2024-08-12T02:04:04.822" v="16368" actId="1076"/>
        <pc:sldMkLst>
          <pc:docMk/>
          <pc:sldMk cId="986143" sldId="2147483477"/>
        </pc:sldMkLst>
        <pc:spChg chg="del">
          <ac:chgData name="Allen Hsu" userId="60d91a9c-a42c-4cc8-ad01-70c31ac073b3" providerId="ADAL" clId="{87CBF2DF-86C3-4586-A6F7-994CA909F842}" dt="2024-08-02T03:20:03.274" v="7578" actId="478"/>
          <ac:spMkLst>
            <pc:docMk/>
            <pc:sldMk cId="986143" sldId="2147483477"/>
            <ac:spMk id="2" creationId="{68C36823-9F23-440D-C0C7-FAF9C16C632B}"/>
          </ac:spMkLst>
        </pc:spChg>
        <pc:spChg chg="mod">
          <ac:chgData name="Allen Hsu" userId="60d91a9c-a42c-4cc8-ad01-70c31ac073b3" providerId="ADAL" clId="{87CBF2DF-86C3-4586-A6F7-994CA909F842}" dt="2024-08-02T03:20:00.594" v="7577" actId="20577"/>
          <ac:spMkLst>
            <pc:docMk/>
            <pc:sldMk cId="986143" sldId="2147483477"/>
            <ac:spMk id="3" creationId="{C91BB344-833D-797B-1A72-489AC4B7C842}"/>
          </ac:spMkLst>
        </pc:spChg>
        <pc:spChg chg="add mod">
          <ac:chgData name="Allen Hsu" userId="60d91a9c-a42c-4cc8-ad01-70c31ac073b3" providerId="ADAL" clId="{87CBF2DF-86C3-4586-A6F7-994CA909F842}" dt="2024-08-02T03:20:11.734" v="7579"/>
          <ac:spMkLst>
            <pc:docMk/>
            <pc:sldMk cId="986143" sldId="2147483477"/>
            <ac:spMk id="5" creationId="{A844EA0C-E64F-51C8-B868-C430EEDCD628}"/>
          </ac:spMkLst>
        </pc:spChg>
        <pc:spChg chg="add mod">
          <ac:chgData name="Allen Hsu" userId="60d91a9c-a42c-4cc8-ad01-70c31ac073b3" providerId="ADAL" clId="{87CBF2DF-86C3-4586-A6F7-994CA909F842}" dt="2024-08-02T03:49:05.180" v="8274" actId="20577"/>
          <ac:spMkLst>
            <pc:docMk/>
            <pc:sldMk cId="986143" sldId="2147483477"/>
            <ac:spMk id="6" creationId="{740EE1D7-E596-35B3-6FF3-B4552EFF093E}"/>
          </ac:spMkLst>
        </pc:spChg>
        <pc:spChg chg="add mod">
          <ac:chgData name="Allen Hsu" userId="60d91a9c-a42c-4cc8-ad01-70c31ac073b3" providerId="ADAL" clId="{87CBF2DF-86C3-4586-A6F7-994CA909F842}" dt="2024-08-02T03:21:47.673" v="7606" actId="1076"/>
          <ac:spMkLst>
            <pc:docMk/>
            <pc:sldMk cId="986143" sldId="2147483477"/>
            <ac:spMk id="8" creationId="{DED24DAD-C662-08C7-1197-DE28E2026B78}"/>
          </ac:spMkLst>
        </pc:spChg>
        <pc:spChg chg="add mod">
          <ac:chgData name="Allen Hsu" userId="60d91a9c-a42c-4cc8-ad01-70c31ac073b3" providerId="ADAL" clId="{87CBF2DF-86C3-4586-A6F7-994CA909F842}" dt="2024-08-02T03:24:45.077" v="7760" actId="1076"/>
          <ac:spMkLst>
            <pc:docMk/>
            <pc:sldMk cId="986143" sldId="2147483477"/>
            <ac:spMk id="10" creationId="{7F67ECA4-45D8-10FE-CCC1-B3D59855D2A1}"/>
          </ac:spMkLst>
        </pc:spChg>
        <pc:spChg chg="add mod">
          <ac:chgData name="Allen Hsu" userId="60d91a9c-a42c-4cc8-ad01-70c31ac073b3" providerId="ADAL" clId="{87CBF2DF-86C3-4586-A6F7-994CA909F842}" dt="2024-08-02T03:40:16.662" v="8152" actId="14100"/>
          <ac:spMkLst>
            <pc:docMk/>
            <pc:sldMk cId="986143" sldId="2147483477"/>
            <ac:spMk id="11" creationId="{BB9BC752-4D3D-84CB-233A-9F484CD1F5E6}"/>
          </ac:spMkLst>
        </pc:spChg>
        <pc:spChg chg="add mod">
          <ac:chgData name="Allen Hsu" userId="60d91a9c-a42c-4cc8-ad01-70c31ac073b3" providerId="ADAL" clId="{87CBF2DF-86C3-4586-A6F7-994CA909F842}" dt="2024-08-02T09:46:17.123" v="9469" actId="20577"/>
          <ac:spMkLst>
            <pc:docMk/>
            <pc:sldMk cId="986143" sldId="2147483477"/>
            <ac:spMk id="12" creationId="{8C159029-7849-59D3-2606-B8F1E2F38E2E}"/>
          </ac:spMkLst>
        </pc:spChg>
        <pc:spChg chg="add mod">
          <ac:chgData name="Allen Hsu" userId="60d91a9c-a42c-4cc8-ad01-70c31ac073b3" providerId="ADAL" clId="{87CBF2DF-86C3-4586-A6F7-994CA909F842}" dt="2024-08-02T09:38:12.550" v="9424"/>
          <ac:spMkLst>
            <pc:docMk/>
            <pc:sldMk cId="986143" sldId="2147483477"/>
            <ac:spMk id="13" creationId="{5168DA7E-6370-4718-3C81-9AE2FD13A16C}"/>
          </ac:spMkLst>
        </pc:spChg>
        <pc:spChg chg="add mod">
          <ac:chgData name="Allen Hsu" userId="60d91a9c-a42c-4cc8-ad01-70c31ac073b3" providerId="ADAL" clId="{87CBF2DF-86C3-4586-A6F7-994CA909F842}" dt="2024-08-02T03:25:00.662" v="7785" actId="20577"/>
          <ac:spMkLst>
            <pc:docMk/>
            <pc:sldMk cId="986143" sldId="2147483477"/>
            <ac:spMk id="15" creationId="{35DD3D82-BCEC-0F20-87F9-08B8FDD57305}"/>
          </ac:spMkLst>
        </pc:spChg>
        <pc:spChg chg="add mod">
          <ac:chgData name="Allen Hsu" userId="60d91a9c-a42c-4cc8-ad01-70c31ac073b3" providerId="ADAL" clId="{87CBF2DF-86C3-4586-A6F7-994CA909F842}" dt="2024-08-02T07:13:05.673" v="8964" actId="20577"/>
          <ac:spMkLst>
            <pc:docMk/>
            <pc:sldMk cId="986143" sldId="2147483477"/>
            <ac:spMk id="19" creationId="{D4E2E66E-5804-43E0-1577-7377DC9C5932}"/>
          </ac:spMkLst>
        </pc:spChg>
        <pc:spChg chg="add mod">
          <ac:chgData name="Allen Hsu" userId="60d91a9c-a42c-4cc8-ad01-70c31ac073b3" providerId="ADAL" clId="{87CBF2DF-86C3-4586-A6F7-994CA909F842}" dt="2024-08-12T02:04:04.822" v="16368" actId="1076"/>
          <ac:spMkLst>
            <pc:docMk/>
            <pc:sldMk cId="986143" sldId="2147483477"/>
            <ac:spMk id="21" creationId="{1DEE586D-1E73-34CB-6324-BBCD77EC45E9}"/>
          </ac:spMkLst>
        </pc:spChg>
        <pc:picChg chg="add mod">
          <ac:chgData name="Allen Hsu" userId="60d91a9c-a42c-4cc8-ad01-70c31ac073b3" providerId="ADAL" clId="{87CBF2DF-86C3-4586-A6F7-994CA909F842}" dt="2024-08-02T03:20:40.727" v="7585" actId="1076"/>
          <ac:picMkLst>
            <pc:docMk/>
            <pc:sldMk cId="986143" sldId="2147483477"/>
            <ac:picMk id="7" creationId="{6084476A-063A-7208-86D2-14BE706C91FF}"/>
          </ac:picMkLst>
        </pc:picChg>
        <pc:picChg chg="add mod">
          <ac:chgData name="Allen Hsu" userId="60d91a9c-a42c-4cc8-ad01-70c31ac073b3" providerId="ADAL" clId="{87CBF2DF-86C3-4586-A6F7-994CA909F842}" dt="2024-08-02T03:24:40.780" v="7759" actId="14100"/>
          <ac:picMkLst>
            <pc:docMk/>
            <pc:sldMk cId="986143" sldId="2147483477"/>
            <ac:picMk id="9" creationId="{0F0091BF-87F2-9733-07BE-1B3ACA1BB5C9}"/>
          </ac:picMkLst>
        </pc:picChg>
        <pc:picChg chg="add mod">
          <ac:chgData name="Allen Hsu" userId="60d91a9c-a42c-4cc8-ad01-70c31ac073b3" providerId="ADAL" clId="{87CBF2DF-86C3-4586-A6F7-994CA909F842}" dt="2024-08-02T03:24:46.794" v="7761" actId="1076"/>
          <ac:picMkLst>
            <pc:docMk/>
            <pc:sldMk cId="986143" sldId="2147483477"/>
            <ac:picMk id="14" creationId="{C2B081D7-22F8-0FFB-C468-E2F961D0C97B}"/>
          </ac:picMkLst>
        </pc:picChg>
        <pc:picChg chg="add mod">
          <ac:chgData name="Allen Hsu" userId="60d91a9c-a42c-4cc8-ad01-70c31ac073b3" providerId="ADAL" clId="{87CBF2DF-86C3-4586-A6F7-994CA909F842}" dt="2024-08-02T03:49:52.991" v="8280" actId="14100"/>
          <ac:picMkLst>
            <pc:docMk/>
            <pc:sldMk cId="986143" sldId="2147483477"/>
            <ac:picMk id="17" creationId="{BF1E361F-44B9-E116-563A-A67B627D2C56}"/>
          </ac:picMkLst>
        </pc:picChg>
      </pc:sldChg>
      <pc:sldChg chg="addSp delSp modSp new del mod">
        <pc:chgData name="Allen Hsu" userId="60d91a9c-a42c-4cc8-ad01-70c31ac073b3" providerId="ADAL" clId="{87CBF2DF-86C3-4586-A6F7-994CA909F842}" dt="2024-08-02T02:21:45.666" v="7274" actId="47"/>
        <pc:sldMkLst>
          <pc:docMk/>
          <pc:sldMk cId="2184969052" sldId="2147483478"/>
        </pc:sldMkLst>
        <pc:spChg chg="del">
          <ac:chgData name="Allen Hsu" userId="60d91a9c-a42c-4cc8-ad01-70c31ac073b3" providerId="ADAL" clId="{87CBF2DF-86C3-4586-A6F7-994CA909F842}" dt="2024-08-01T08:07:37.842" v="5452" actId="478"/>
          <ac:spMkLst>
            <pc:docMk/>
            <pc:sldMk cId="2184969052" sldId="2147483478"/>
            <ac:spMk id="2" creationId="{3439335E-C4F9-24B1-E02C-91428EEFD5DA}"/>
          </ac:spMkLst>
        </pc:spChg>
        <pc:spChg chg="del">
          <ac:chgData name="Allen Hsu" userId="60d91a9c-a42c-4cc8-ad01-70c31ac073b3" providerId="ADAL" clId="{87CBF2DF-86C3-4586-A6F7-994CA909F842}" dt="2024-08-01T08:07:40.379" v="5454" actId="478"/>
          <ac:spMkLst>
            <pc:docMk/>
            <pc:sldMk cId="2184969052" sldId="2147483478"/>
            <ac:spMk id="4" creationId="{78BAD48F-18F1-118C-48E3-E183F3930B10}"/>
          </ac:spMkLst>
        </pc:spChg>
        <pc:spChg chg="add mod">
          <ac:chgData name="Allen Hsu" userId="60d91a9c-a42c-4cc8-ad01-70c31ac073b3" providerId="ADAL" clId="{87CBF2DF-86C3-4586-A6F7-994CA909F842}" dt="2024-08-01T08:07:38.494" v="5453"/>
          <ac:spMkLst>
            <pc:docMk/>
            <pc:sldMk cId="2184969052" sldId="2147483478"/>
            <ac:spMk id="5" creationId="{71E6D942-66B7-ED6D-A971-195C8934F4AF}"/>
          </ac:spMkLst>
        </pc:spChg>
        <pc:spChg chg="add mod">
          <ac:chgData name="Allen Hsu" userId="60d91a9c-a42c-4cc8-ad01-70c31ac073b3" providerId="ADAL" clId="{87CBF2DF-86C3-4586-A6F7-994CA909F842}" dt="2024-08-01T08:08:11.682" v="5475" actId="20577"/>
          <ac:spMkLst>
            <pc:docMk/>
            <pc:sldMk cId="2184969052" sldId="2147483478"/>
            <ac:spMk id="6" creationId="{1D46F443-672D-E454-F8F9-EA9AE0CA34C9}"/>
          </ac:spMkLst>
        </pc:spChg>
        <pc:spChg chg="add mod">
          <ac:chgData name="Allen Hsu" userId="60d91a9c-a42c-4cc8-ad01-70c31ac073b3" providerId="ADAL" clId="{87CBF2DF-86C3-4586-A6F7-994CA909F842}" dt="2024-08-01T08:07:38.494" v="5453"/>
          <ac:spMkLst>
            <pc:docMk/>
            <pc:sldMk cId="2184969052" sldId="2147483478"/>
            <ac:spMk id="7" creationId="{4ABF8A09-F097-2173-B058-FF5499E9E3BE}"/>
          </ac:spMkLst>
        </pc:spChg>
        <pc:spChg chg="add mod">
          <ac:chgData name="Allen Hsu" userId="60d91a9c-a42c-4cc8-ad01-70c31ac073b3" providerId="ADAL" clId="{87CBF2DF-86C3-4586-A6F7-994CA909F842}" dt="2024-08-01T08:07:38.494" v="5453"/>
          <ac:spMkLst>
            <pc:docMk/>
            <pc:sldMk cId="2184969052" sldId="2147483478"/>
            <ac:spMk id="8" creationId="{9885E03C-C4B9-D3C0-53B0-6EA24660841C}"/>
          </ac:spMkLst>
        </pc:spChg>
      </pc:sldChg>
      <pc:sldChg chg="addSp delSp new mod">
        <pc:chgData name="Allen Hsu" userId="60d91a9c-a42c-4cc8-ad01-70c31ac073b3" providerId="ADAL" clId="{87CBF2DF-86C3-4586-A6F7-994CA909F842}" dt="2024-08-02T08:16:04.618" v="9415" actId="22"/>
        <pc:sldMkLst>
          <pc:docMk/>
          <pc:sldMk cId="2526428756" sldId="2147483478"/>
        </pc:sldMkLst>
        <pc:picChg chg="add del">
          <ac:chgData name="Allen Hsu" userId="60d91a9c-a42c-4cc8-ad01-70c31ac073b3" providerId="ADAL" clId="{87CBF2DF-86C3-4586-A6F7-994CA909F842}" dt="2024-08-02T08:15:51.548" v="9412" actId="478"/>
          <ac:picMkLst>
            <pc:docMk/>
            <pc:sldMk cId="2526428756" sldId="2147483478"/>
            <ac:picMk id="6" creationId="{B495D507-5E78-E8F2-6B6B-C6781D46951C}"/>
          </ac:picMkLst>
        </pc:picChg>
        <pc:picChg chg="add del">
          <ac:chgData name="Allen Hsu" userId="60d91a9c-a42c-4cc8-ad01-70c31ac073b3" providerId="ADAL" clId="{87CBF2DF-86C3-4586-A6F7-994CA909F842}" dt="2024-08-02T08:16:03.602" v="9414" actId="478"/>
          <ac:picMkLst>
            <pc:docMk/>
            <pc:sldMk cId="2526428756" sldId="2147483478"/>
            <ac:picMk id="8" creationId="{ABEE8653-F1D9-943B-2E08-18C8A562C5FD}"/>
          </ac:picMkLst>
        </pc:picChg>
        <pc:picChg chg="add">
          <ac:chgData name="Allen Hsu" userId="60d91a9c-a42c-4cc8-ad01-70c31ac073b3" providerId="ADAL" clId="{87CBF2DF-86C3-4586-A6F7-994CA909F842}" dt="2024-08-02T08:16:04.618" v="9415" actId="22"/>
          <ac:picMkLst>
            <pc:docMk/>
            <pc:sldMk cId="2526428756" sldId="2147483478"/>
            <ac:picMk id="10" creationId="{6BC609F3-292D-8025-BA4D-91A8E10311DD}"/>
          </ac:picMkLst>
        </pc:picChg>
      </pc:sldChg>
      <pc:sldChg chg="addSp delSp modSp new mod">
        <pc:chgData name="Allen Hsu" userId="60d91a9c-a42c-4cc8-ad01-70c31ac073b3" providerId="ADAL" clId="{87CBF2DF-86C3-4586-A6F7-994CA909F842}" dt="2024-08-12T01:17:15.120" v="14665" actId="1076"/>
        <pc:sldMkLst>
          <pc:docMk/>
          <pc:sldMk cId="2298991312" sldId="2147483479"/>
        </pc:sldMkLst>
        <pc:spChg chg="mod">
          <ac:chgData name="Allen Hsu" userId="60d91a9c-a42c-4cc8-ad01-70c31ac073b3" providerId="ADAL" clId="{87CBF2DF-86C3-4586-A6F7-994CA909F842}" dt="2024-08-12T01:17:03.408" v="14660"/>
          <ac:spMkLst>
            <pc:docMk/>
            <pc:sldMk cId="2298991312" sldId="2147483479"/>
            <ac:spMk id="2" creationId="{F62CCB9A-1476-64EE-B626-8DD2ED617673}"/>
          </ac:spMkLst>
        </pc:spChg>
        <pc:spChg chg="del">
          <ac:chgData name="Allen Hsu" userId="60d91a9c-a42c-4cc8-ad01-70c31ac073b3" providerId="ADAL" clId="{87CBF2DF-86C3-4586-A6F7-994CA909F842}" dt="2024-08-05T06:10:15.259" v="12554" actId="478"/>
          <ac:spMkLst>
            <pc:docMk/>
            <pc:sldMk cId="2298991312" sldId="2147483479"/>
            <ac:spMk id="4" creationId="{9F5F4717-7518-3F2B-85A5-BA3E566297FB}"/>
          </ac:spMkLst>
        </pc:spChg>
        <pc:picChg chg="add mod">
          <ac:chgData name="Allen Hsu" userId="60d91a9c-a42c-4cc8-ad01-70c31ac073b3" providerId="ADAL" clId="{87CBF2DF-86C3-4586-A6F7-994CA909F842}" dt="2024-08-12T01:17:15.120" v="14665" actId="1076"/>
          <ac:picMkLst>
            <pc:docMk/>
            <pc:sldMk cId="2298991312" sldId="2147483479"/>
            <ac:picMk id="5" creationId="{D7AE6BCE-DEBA-8790-689E-6929383D7A73}"/>
          </ac:picMkLst>
        </pc:picChg>
      </pc:sldChg>
      <pc:sldChg chg="addSp delSp modSp new del mod">
        <pc:chgData name="Allen Hsu" userId="60d91a9c-a42c-4cc8-ad01-70c31ac073b3" providerId="ADAL" clId="{87CBF2DF-86C3-4586-A6F7-994CA909F842}" dt="2024-08-02T02:21:51.344" v="7275" actId="47"/>
        <pc:sldMkLst>
          <pc:docMk/>
          <pc:sldMk cId="2351720005" sldId="2147483479"/>
        </pc:sldMkLst>
        <pc:spChg chg="mod">
          <ac:chgData name="Allen Hsu" userId="60d91a9c-a42c-4cc8-ad01-70c31ac073b3" providerId="ADAL" clId="{87CBF2DF-86C3-4586-A6F7-994CA909F842}" dt="2024-08-01T09:14:14.262" v="6908" actId="20577"/>
          <ac:spMkLst>
            <pc:docMk/>
            <pc:sldMk cId="2351720005" sldId="2147483479"/>
            <ac:spMk id="2" creationId="{CB27D987-DEF5-F4BF-35AF-7F3B8A604EFC}"/>
          </ac:spMkLst>
        </pc:spChg>
        <pc:spChg chg="del">
          <ac:chgData name="Allen Hsu" userId="60d91a9c-a42c-4cc8-ad01-70c31ac073b3" providerId="ADAL" clId="{87CBF2DF-86C3-4586-A6F7-994CA909F842}" dt="2024-08-01T09:12:13.653" v="6834" actId="478"/>
          <ac:spMkLst>
            <pc:docMk/>
            <pc:sldMk cId="2351720005" sldId="2147483479"/>
            <ac:spMk id="4" creationId="{A09B5F2C-7C18-F99E-30CF-C43CFAE35F2E}"/>
          </ac:spMkLst>
        </pc:spChg>
        <pc:spChg chg="add del mod">
          <ac:chgData name="Allen Hsu" userId="60d91a9c-a42c-4cc8-ad01-70c31ac073b3" providerId="ADAL" clId="{87CBF2DF-86C3-4586-A6F7-994CA909F842}" dt="2024-08-02T02:21:27.278" v="7271" actId="21"/>
          <ac:spMkLst>
            <pc:docMk/>
            <pc:sldMk cId="2351720005" sldId="2147483479"/>
            <ac:spMk id="5" creationId="{6F8E3812-DD84-36BA-3778-906B25042DC8}"/>
          </ac:spMkLst>
        </pc:spChg>
        <pc:spChg chg="add del mod">
          <ac:chgData name="Allen Hsu" userId="60d91a9c-a42c-4cc8-ad01-70c31ac073b3" providerId="ADAL" clId="{87CBF2DF-86C3-4586-A6F7-994CA909F842}" dt="2024-08-02T02:21:27.278" v="7271" actId="21"/>
          <ac:spMkLst>
            <pc:docMk/>
            <pc:sldMk cId="2351720005" sldId="2147483479"/>
            <ac:spMk id="6" creationId="{464078FA-F1C3-175C-22EF-F60EED48B7AD}"/>
          </ac:spMkLst>
        </pc:spChg>
        <pc:spChg chg="add del mod">
          <ac:chgData name="Allen Hsu" userId="60d91a9c-a42c-4cc8-ad01-70c31ac073b3" providerId="ADAL" clId="{87CBF2DF-86C3-4586-A6F7-994CA909F842}" dt="2024-08-02T02:21:27.278" v="7271" actId="21"/>
          <ac:spMkLst>
            <pc:docMk/>
            <pc:sldMk cId="2351720005" sldId="2147483479"/>
            <ac:spMk id="7" creationId="{CCF27FE0-3EC7-8074-C3D5-E32616240D2A}"/>
          </ac:spMkLst>
        </pc:spChg>
        <pc:spChg chg="add del mod">
          <ac:chgData name="Allen Hsu" userId="60d91a9c-a42c-4cc8-ad01-70c31ac073b3" providerId="ADAL" clId="{87CBF2DF-86C3-4586-A6F7-994CA909F842}" dt="2024-08-02T02:21:27.278" v="7271" actId="21"/>
          <ac:spMkLst>
            <pc:docMk/>
            <pc:sldMk cId="2351720005" sldId="2147483479"/>
            <ac:spMk id="8" creationId="{E22DC568-354C-7EF0-02A3-08BA6D848DF7}"/>
          </ac:spMkLst>
        </pc:spChg>
      </pc:sldChg>
      <pc:sldChg chg="modSp new mod">
        <pc:chgData name="Allen Hsu" userId="60d91a9c-a42c-4cc8-ad01-70c31ac073b3" providerId="ADAL" clId="{87CBF2DF-86C3-4586-A6F7-994CA909F842}" dt="2024-08-12T02:29:54.595" v="16621" actId="20577"/>
        <pc:sldMkLst>
          <pc:docMk/>
          <pc:sldMk cId="4134793599" sldId="2147483480"/>
        </pc:sldMkLst>
        <pc:spChg chg="mod">
          <ac:chgData name="Allen Hsu" userId="60d91a9c-a42c-4cc8-ad01-70c31ac073b3" providerId="ADAL" clId="{87CBF2DF-86C3-4586-A6F7-994CA909F842}" dt="2024-08-12T02:29:54.595" v="16621" actId="20577"/>
          <ac:spMkLst>
            <pc:docMk/>
            <pc:sldMk cId="4134793599" sldId="2147483480"/>
            <ac:spMk id="4" creationId="{00BD7107-C882-348B-DC64-475FDDB4A8FF}"/>
          </ac:spMkLst>
        </pc:spChg>
      </pc:sldChg>
      <pc:sldChg chg="modSp add del mod ord">
        <pc:chgData name="Allen Hsu" userId="60d91a9c-a42c-4cc8-ad01-70c31ac073b3" providerId="ADAL" clId="{87CBF2DF-86C3-4586-A6F7-994CA909F842}" dt="2024-08-05T09:55:03.335" v="14629" actId="2696"/>
        <pc:sldMkLst>
          <pc:docMk/>
          <pc:sldMk cId="477201713" sldId="2147483481"/>
        </pc:sldMkLst>
        <pc:graphicFrameChg chg="mod modGraphic">
          <ac:chgData name="Allen Hsu" userId="60d91a9c-a42c-4cc8-ad01-70c31ac073b3" providerId="ADAL" clId="{87CBF2DF-86C3-4586-A6F7-994CA909F842}" dt="2024-08-05T09:54:57.033" v="14628" actId="2165"/>
          <ac:graphicFrameMkLst>
            <pc:docMk/>
            <pc:sldMk cId="477201713" sldId="2147483481"/>
            <ac:graphicFrameMk id="5" creationId="{8FE3814F-04AF-4C8F-DAAE-E18ABA85B171}"/>
          </ac:graphicFrameMkLst>
        </pc:graphicFrameChg>
      </pc:sldChg>
      <pc:sldChg chg="addSp delSp modSp new del mod">
        <pc:chgData name="Allen Hsu" userId="60d91a9c-a42c-4cc8-ad01-70c31ac073b3" providerId="ADAL" clId="{87CBF2DF-86C3-4586-A6F7-994CA909F842}" dt="2024-08-05T09:46:56.251" v="14124" actId="2696"/>
        <pc:sldMkLst>
          <pc:docMk/>
          <pc:sldMk cId="607989307" sldId="2147483481"/>
        </pc:sldMkLst>
        <pc:spChg chg="del">
          <ac:chgData name="Allen Hsu" userId="60d91a9c-a42c-4cc8-ad01-70c31ac073b3" providerId="ADAL" clId="{87CBF2DF-86C3-4586-A6F7-994CA909F842}" dt="2024-08-05T09:45:24.206" v="14058" actId="478"/>
          <ac:spMkLst>
            <pc:docMk/>
            <pc:sldMk cId="607989307" sldId="2147483481"/>
            <ac:spMk id="4" creationId="{F93ABFB1-21B1-C858-1FA2-170EEA61C43D}"/>
          </ac:spMkLst>
        </pc:spChg>
        <pc:graphicFrameChg chg="add mod modGraphic">
          <ac:chgData name="Allen Hsu" userId="60d91a9c-a42c-4cc8-ad01-70c31ac073b3" providerId="ADAL" clId="{87CBF2DF-86C3-4586-A6F7-994CA909F842}" dt="2024-08-05T09:46:52.835" v="14123" actId="20577"/>
          <ac:graphicFrameMkLst>
            <pc:docMk/>
            <pc:sldMk cId="607989307" sldId="2147483481"/>
            <ac:graphicFrameMk id="5" creationId="{8FE3814F-04AF-4C8F-DAAE-E18ABA85B171}"/>
          </ac:graphicFrameMkLst>
        </pc:graphicFrameChg>
      </pc:sldChg>
      <pc:sldChg chg="addSp modSp add mod ord">
        <pc:chgData name="Allen Hsu" userId="60d91a9c-a42c-4cc8-ad01-70c31ac073b3" providerId="ADAL" clId="{87CBF2DF-86C3-4586-A6F7-994CA909F842}" dt="2024-08-14T05:36:51.027" v="16722" actId="20577"/>
        <pc:sldMkLst>
          <pc:docMk/>
          <pc:sldMk cId="759668413" sldId="2147483481"/>
        </pc:sldMkLst>
        <pc:spChg chg="add mod">
          <ac:chgData name="Allen Hsu" userId="60d91a9c-a42c-4cc8-ad01-70c31ac073b3" providerId="ADAL" clId="{87CBF2DF-86C3-4586-A6F7-994CA909F842}" dt="2024-08-12T02:29:05.687" v="16594" actId="164"/>
          <ac:spMkLst>
            <pc:docMk/>
            <pc:sldMk cId="759668413" sldId="2147483481"/>
            <ac:spMk id="4" creationId="{E8837737-529D-E045-EC2D-C5959A8DE7FA}"/>
          </ac:spMkLst>
        </pc:spChg>
        <pc:spChg chg="add mod">
          <ac:chgData name="Allen Hsu" userId="60d91a9c-a42c-4cc8-ad01-70c31ac073b3" providerId="ADAL" clId="{87CBF2DF-86C3-4586-A6F7-994CA909F842}" dt="2024-08-12T02:29:05.687" v="16594" actId="164"/>
          <ac:spMkLst>
            <pc:docMk/>
            <pc:sldMk cId="759668413" sldId="2147483481"/>
            <ac:spMk id="6" creationId="{823F4F26-6DAD-02BE-D8F5-C5EC738E9794}"/>
          </ac:spMkLst>
        </pc:spChg>
        <pc:spChg chg="add mod">
          <ac:chgData name="Allen Hsu" userId="60d91a9c-a42c-4cc8-ad01-70c31ac073b3" providerId="ADAL" clId="{87CBF2DF-86C3-4586-A6F7-994CA909F842}" dt="2024-08-12T02:29:05.687" v="16594" actId="164"/>
          <ac:spMkLst>
            <pc:docMk/>
            <pc:sldMk cId="759668413" sldId="2147483481"/>
            <ac:spMk id="7" creationId="{92EBE587-C01C-A821-14D8-C00741FB3C1F}"/>
          </ac:spMkLst>
        </pc:spChg>
        <pc:spChg chg="add mod">
          <ac:chgData name="Allen Hsu" userId="60d91a9c-a42c-4cc8-ad01-70c31ac073b3" providerId="ADAL" clId="{87CBF2DF-86C3-4586-A6F7-994CA909F842}" dt="2024-08-12T02:29:05.687" v="16594" actId="164"/>
          <ac:spMkLst>
            <pc:docMk/>
            <pc:sldMk cId="759668413" sldId="2147483481"/>
            <ac:spMk id="8" creationId="{FB7E03D8-8222-8CB5-9714-76C230793DAE}"/>
          </ac:spMkLst>
        </pc:spChg>
        <pc:spChg chg="mod">
          <ac:chgData name="Allen Hsu" userId="60d91a9c-a42c-4cc8-ad01-70c31ac073b3" providerId="ADAL" clId="{87CBF2DF-86C3-4586-A6F7-994CA909F842}" dt="2024-08-12T02:29:29.967" v="16598" actId="571"/>
          <ac:spMkLst>
            <pc:docMk/>
            <pc:sldMk cId="759668413" sldId="2147483481"/>
            <ac:spMk id="11" creationId="{81CD507C-3F36-AEB6-E07F-719BEF6D1D05}"/>
          </ac:spMkLst>
        </pc:spChg>
        <pc:spChg chg="mod">
          <ac:chgData name="Allen Hsu" userId="60d91a9c-a42c-4cc8-ad01-70c31ac073b3" providerId="ADAL" clId="{87CBF2DF-86C3-4586-A6F7-994CA909F842}" dt="2024-08-12T02:29:29.967" v="16598" actId="571"/>
          <ac:spMkLst>
            <pc:docMk/>
            <pc:sldMk cId="759668413" sldId="2147483481"/>
            <ac:spMk id="12" creationId="{750FA5BA-D676-E738-8364-9BAF7374287D}"/>
          </ac:spMkLst>
        </pc:spChg>
        <pc:spChg chg="mod">
          <ac:chgData name="Allen Hsu" userId="60d91a9c-a42c-4cc8-ad01-70c31ac073b3" providerId="ADAL" clId="{87CBF2DF-86C3-4586-A6F7-994CA909F842}" dt="2024-08-12T02:29:29.967" v="16598" actId="571"/>
          <ac:spMkLst>
            <pc:docMk/>
            <pc:sldMk cId="759668413" sldId="2147483481"/>
            <ac:spMk id="13" creationId="{BF1DF014-452B-AC93-B8F4-8D85C9DF7BDB}"/>
          </ac:spMkLst>
        </pc:spChg>
        <pc:spChg chg="mod">
          <ac:chgData name="Allen Hsu" userId="60d91a9c-a42c-4cc8-ad01-70c31ac073b3" providerId="ADAL" clId="{87CBF2DF-86C3-4586-A6F7-994CA909F842}" dt="2024-08-12T02:29:29.967" v="16598" actId="571"/>
          <ac:spMkLst>
            <pc:docMk/>
            <pc:sldMk cId="759668413" sldId="2147483481"/>
            <ac:spMk id="14" creationId="{1D83462F-1E26-90FB-BCBC-230149A0E2B3}"/>
          </ac:spMkLst>
        </pc:spChg>
        <pc:grpChg chg="add mod">
          <ac:chgData name="Allen Hsu" userId="60d91a9c-a42c-4cc8-ad01-70c31ac073b3" providerId="ADAL" clId="{87CBF2DF-86C3-4586-A6F7-994CA909F842}" dt="2024-08-12T02:29:40.291" v="16599" actId="1076"/>
          <ac:grpSpMkLst>
            <pc:docMk/>
            <pc:sldMk cId="759668413" sldId="2147483481"/>
            <ac:grpSpMk id="9" creationId="{C8E3546E-7493-849F-3B9B-4C2D6C167DF3}"/>
          </ac:grpSpMkLst>
        </pc:grpChg>
        <pc:grpChg chg="add mod">
          <ac:chgData name="Allen Hsu" userId="60d91a9c-a42c-4cc8-ad01-70c31ac073b3" providerId="ADAL" clId="{87CBF2DF-86C3-4586-A6F7-994CA909F842}" dt="2024-08-12T02:29:40.291" v="16599" actId="1076"/>
          <ac:grpSpMkLst>
            <pc:docMk/>
            <pc:sldMk cId="759668413" sldId="2147483481"/>
            <ac:grpSpMk id="10" creationId="{B08774BE-64C4-3373-3F67-C2AA19CFCD60}"/>
          </ac:grpSpMkLst>
        </pc:grpChg>
        <pc:graphicFrameChg chg="mod modGraphic">
          <ac:chgData name="Allen Hsu" userId="60d91a9c-a42c-4cc8-ad01-70c31ac073b3" providerId="ADAL" clId="{87CBF2DF-86C3-4586-A6F7-994CA909F842}" dt="2024-08-14T05:36:51.027" v="16722" actId="20577"/>
          <ac:graphicFrameMkLst>
            <pc:docMk/>
            <pc:sldMk cId="759668413" sldId="2147483481"/>
            <ac:graphicFrameMk id="5" creationId="{8FE3814F-04AF-4C8F-DAAE-E18ABA85B171}"/>
          </ac:graphicFrameMkLst>
        </pc:graphicFrameChg>
      </pc:sldChg>
      <pc:sldChg chg="add del">
        <pc:chgData name="Allen Hsu" userId="60d91a9c-a42c-4cc8-ad01-70c31ac073b3" providerId="ADAL" clId="{87CBF2DF-86C3-4586-A6F7-994CA909F842}" dt="2024-08-12T01:31:08.424" v="14836" actId="2696"/>
        <pc:sldMkLst>
          <pc:docMk/>
          <pc:sldMk cId="1942729900" sldId="2147483481"/>
        </pc:sldMkLst>
      </pc:sldChg>
      <pc:sldMasterChg chg="modSldLayout">
        <pc:chgData name="Allen Hsu" userId="60d91a9c-a42c-4cc8-ad01-70c31ac073b3" providerId="ADAL" clId="{87CBF2DF-86C3-4586-A6F7-994CA909F842}" dt="2024-07-31T02:44:16.523" v="0" actId="1076"/>
        <pc:sldMasterMkLst>
          <pc:docMk/>
          <pc:sldMasterMk cId="1722125620" sldId="2147483660"/>
        </pc:sldMasterMkLst>
        <pc:sldLayoutChg chg="modSp mod">
          <pc:chgData name="Allen Hsu" userId="60d91a9c-a42c-4cc8-ad01-70c31ac073b3" providerId="ADAL" clId="{87CBF2DF-86C3-4586-A6F7-994CA909F842}" dt="2024-07-31T02:44:16.523" v="0" actId="1076"/>
          <pc:sldLayoutMkLst>
            <pc:docMk/>
            <pc:sldMasterMk cId="1722125620" sldId="2147483660"/>
            <pc:sldLayoutMk cId="3265440722" sldId="2147483661"/>
          </pc:sldLayoutMkLst>
          <pc:spChg chg="mod">
            <ac:chgData name="Allen Hsu" userId="60d91a9c-a42c-4cc8-ad01-70c31ac073b3" providerId="ADAL" clId="{87CBF2DF-86C3-4586-A6F7-994CA909F842}" dt="2024-07-31T02:44:16.523" v="0" actId="1076"/>
            <ac:spMkLst>
              <pc:docMk/>
              <pc:sldMasterMk cId="1722125620" sldId="2147483660"/>
              <pc:sldLayoutMk cId="3265440722" sldId="2147483661"/>
              <ac:spMk id="2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57BB322-78F2-DA19-9834-930A5D8A4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3" r="-140"/>
          <a:stretch/>
        </p:blipFill>
        <p:spPr>
          <a:xfrm>
            <a:off x="0" y="166416"/>
            <a:ext cx="3309257" cy="6496140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D4E2DC8D-FDD0-0053-60D3-10628F577CDE}"/>
              </a:ext>
            </a:extLst>
          </p:cNvPr>
          <p:cNvSpPr/>
          <p:nvPr userDrawn="1"/>
        </p:nvSpPr>
        <p:spPr>
          <a:xfrm>
            <a:off x="0" y="0"/>
            <a:ext cx="1219970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4800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版面配置區 10">
            <a:extLst>
              <a:ext uri="{FF2B5EF4-FFF2-40B4-BE49-F238E27FC236}">
                <a16:creationId xmlns:a16="http://schemas.microsoft.com/office/drawing/2014/main" id="{E368F0FE-253C-90A5-A274-21063F931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7"/>
            <a:ext cx="6913964" cy="608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Speaker Name Goes Here</a:t>
            </a:r>
            <a:endParaRPr kumimoji="1" lang="zh-TW" altLang="en-US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2951018"/>
            <a:ext cx="6889025" cy="691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0000" y="629743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0E67C480-1515-4254-9025-3853D21EC8D6}" type="datetime3">
              <a:rPr lang="en-US" altLang="zh-TW" smtClean="0"/>
              <a:pPr/>
              <a:t>14 August 2024</a:t>
            </a:fld>
            <a:endParaRPr lang="en-US" dirty="0"/>
          </a:p>
        </p:txBody>
      </p:sp>
      <p:pic>
        <p:nvPicPr>
          <p:cNvPr id="6" name="圖片 5" descr="一張含有 文字, 美工圖案 的圖片&#10;&#10;自動產生的描述">
            <a:extLst>
              <a:ext uri="{FF2B5EF4-FFF2-40B4-BE49-F238E27FC236}">
                <a16:creationId xmlns:a16="http://schemas.microsoft.com/office/drawing/2014/main" id="{D3350A7B-F384-FCEA-9CAE-654B1C209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4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89929E-7B3B-4CAD-8097-4AEA6F692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282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9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1BEC75-8B52-027A-FD55-3F4600A55A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33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t>14 August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2" name="Straight Connector 13">
            <a:extLst>
              <a:ext uri="{FF2B5EF4-FFF2-40B4-BE49-F238E27FC236}">
                <a16:creationId xmlns:a16="http://schemas.microsoft.com/office/drawing/2014/main" id="{26672422-0D34-2AAE-4ED8-C5DB7EBD39EE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版面配置區 10">
            <a:extLst>
              <a:ext uri="{FF2B5EF4-FFF2-40B4-BE49-F238E27FC236}">
                <a16:creationId xmlns:a16="http://schemas.microsoft.com/office/drawing/2014/main" id="{E20FFCAE-BA9B-FEE3-6D64-0ADE006EB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7" name="文字版面配置區 11">
            <a:extLst>
              <a:ext uri="{FF2B5EF4-FFF2-40B4-BE49-F238E27FC236}">
                <a16:creationId xmlns:a16="http://schemas.microsoft.com/office/drawing/2014/main" id="{F41BC64D-937F-2DEB-C573-833C893330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2465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EB752A-68CB-1832-F753-239CF34508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041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69E1B7-B26A-38EB-0464-723F146028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30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t>14 August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2" name="Straight Connector 13">
            <a:extLst>
              <a:ext uri="{FF2B5EF4-FFF2-40B4-BE49-F238E27FC236}">
                <a16:creationId xmlns:a16="http://schemas.microsoft.com/office/drawing/2014/main" id="{A61E049A-A96F-9580-8A79-71714D6E510F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版面配置區 10">
            <a:extLst>
              <a:ext uri="{FF2B5EF4-FFF2-40B4-BE49-F238E27FC236}">
                <a16:creationId xmlns:a16="http://schemas.microsoft.com/office/drawing/2014/main" id="{489DAF5B-4A0F-E7FE-A48A-5F6D3401F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7" name="文字版面配置區 11">
            <a:extLst>
              <a:ext uri="{FF2B5EF4-FFF2-40B4-BE49-F238E27FC236}">
                <a16:creationId xmlns:a16="http://schemas.microsoft.com/office/drawing/2014/main" id="{BDFAE21A-FF23-10E9-39E7-04E915DAA0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pic>
        <p:nvPicPr>
          <p:cNvPr id="4" name="圖片 3" descr="一張含有 文字, 美工圖案 的圖片&#10;&#10;自動產生的描述">
            <a:extLst>
              <a:ext uri="{FF2B5EF4-FFF2-40B4-BE49-F238E27FC236}">
                <a16:creationId xmlns:a16="http://schemas.microsoft.com/office/drawing/2014/main" id="{734F5CBF-A67F-8710-5DBA-931808AF27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 sz="320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2F8FC2-CDEE-AB07-373A-2CD934056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352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92874-CA3E-9B62-5994-E9A08DC3FB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70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chemeClr val="accent1">
                <a:alpha val="70000"/>
              </a:schemeClr>
            </a:gs>
            <a:gs pos="48000">
              <a:schemeClr val="accent2">
                <a:alpha val="70000"/>
              </a:schemeClr>
            </a:gs>
            <a:gs pos="100000">
              <a:schemeClr val="accent3">
                <a:alpha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10714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801" y="1400563"/>
            <a:ext cx="4600913" cy="1676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kumimoji="1" lang="en-US" altLang="zh-TW"/>
              <a:t>Thanks for Your Attention</a:t>
            </a:r>
            <a:endParaRPr kumimoji="1" lang="zh-TW" altLang="en-US"/>
          </a:p>
        </p:txBody>
      </p:sp>
      <p:pic>
        <p:nvPicPr>
          <p:cNvPr id="4" name="圖片 3" descr="一張含有 電子產品 的圖片&#10;&#10;自動產生的描述">
            <a:extLst>
              <a:ext uri="{FF2B5EF4-FFF2-40B4-BE49-F238E27FC236}">
                <a16:creationId xmlns:a16="http://schemas.microsoft.com/office/drawing/2014/main" id="{57D232CE-86CF-A1C9-7225-7C1A08746B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948" y="2108324"/>
            <a:ext cx="9499352" cy="47496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F2FB17-80FC-9F76-018F-865EF0FC5D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30" y="682172"/>
            <a:ext cx="3419054" cy="1650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1EDFAD7-715B-75D6-E6E1-4AC9187BE41D}"/>
              </a:ext>
            </a:extLst>
          </p:cNvPr>
          <p:cNvSpPr txBox="1"/>
          <p:nvPr userDrawn="1"/>
        </p:nvSpPr>
        <p:spPr>
          <a:xfrm>
            <a:off x="719091" y="6223247"/>
            <a:ext cx="3732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LEOTEK Electronics USA, LLC. | Leotek.com</a:t>
            </a:r>
            <a:endParaRPr lang="zh-TW" altLang="en-US" sz="1400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2348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607DEF4-ADF7-8298-46EB-BD7662B87E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1F3112-6426-5499-FEA5-AF685E279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93" y="1270000"/>
            <a:ext cx="11336635" cy="4849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7A04520A-8A7C-EA69-7A3B-1595ABEA44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693" y="249903"/>
            <a:ext cx="10515600" cy="81689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Noto Sans CJK TC Medium" panose="020B0500000000000000" pitchFamily="34" charset="-128"/>
                <a:ea typeface="Noto Sans CJK TC Medium" panose="020B0500000000000000" pitchFamily="34" charset="-128"/>
              </a:defRPr>
            </a:lvl1pPr>
          </a:lstStyle>
          <a:p>
            <a:r>
              <a:rPr kumimoji="1" lang="zh-TW" altLang="en-US"/>
              <a:t>按一下以編輯標題樣式</a:t>
            </a:r>
          </a:p>
        </p:txBody>
      </p:sp>
    </p:spTree>
    <p:extLst>
      <p:ext uri="{BB962C8B-B14F-4D97-AF65-F5344CB8AC3E}">
        <p14:creationId xmlns:p14="http://schemas.microsoft.com/office/powerpoint/2010/main" val="274777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57BB322-78F2-DA19-9834-930A5D8A4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3" r="-140"/>
          <a:stretch/>
        </p:blipFill>
        <p:spPr>
          <a:xfrm>
            <a:off x="0" y="166416"/>
            <a:ext cx="3309257" cy="6496140"/>
          </a:xfrm>
          <a:prstGeom prst="rect">
            <a:avLst/>
          </a:prstGeom>
        </p:spPr>
      </p:pic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5900" y="2037377"/>
            <a:ext cx="6281199" cy="1007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3200" b="1" i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Agenda</a:t>
            </a:r>
            <a:endParaRPr lang="zh-TW" altLang="en-US"/>
          </a:p>
        </p:txBody>
      </p:sp>
      <p:sp>
        <p:nvSpPr>
          <p:cNvPr id="3" name="文字版面配置區 61">
            <a:extLst>
              <a:ext uri="{FF2B5EF4-FFF2-40B4-BE49-F238E27FC236}">
                <a16:creationId xmlns:a16="http://schemas.microsoft.com/office/drawing/2014/main" id="{7AD2A7E7-E50C-B7C4-460B-DFC324A33C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5466" y="387124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7EEBBB0-E979-2ECA-1F78-0ACFF1B7D243}"/>
              </a:ext>
            </a:extLst>
          </p:cNvPr>
          <p:cNvCxnSpPr>
            <a:cxnSpLocks/>
          </p:cNvCxnSpPr>
          <p:nvPr userDrawn="1"/>
        </p:nvCxnSpPr>
        <p:spPr>
          <a:xfrm>
            <a:off x="2946400" y="3425371"/>
            <a:ext cx="767261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版面配置區 61">
            <a:extLst>
              <a:ext uri="{FF2B5EF4-FFF2-40B4-BE49-F238E27FC236}">
                <a16:creationId xmlns:a16="http://schemas.microsoft.com/office/drawing/2014/main" id="{A42ECBFA-7CAA-4014-A791-201F33EF8B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18887" y="381063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6" name="文字版面配置區 61">
            <a:extLst>
              <a:ext uri="{FF2B5EF4-FFF2-40B4-BE49-F238E27FC236}">
                <a16:creationId xmlns:a16="http://schemas.microsoft.com/office/drawing/2014/main" id="{38F406E2-E66D-00E9-9BFE-C3C60CFF44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95466" y="486692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3" name="文字版面配置區 61">
            <a:extLst>
              <a:ext uri="{FF2B5EF4-FFF2-40B4-BE49-F238E27FC236}">
                <a16:creationId xmlns:a16="http://schemas.microsoft.com/office/drawing/2014/main" id="{40CA2672-E5E8-B174-BD33-FEC8C190DD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618887" y="480631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23" name="文字版面配置區 61">
            <a:extLst>
              <a:ext uri="{FF2B5EF4-FFF2-40B4-BE49-F238E27FC236}">
                <a16:creationId xmlns:a16="http://schemas.microsoft.com/office/drawing/2014/main" id="{2AB58E88-4D77-A708-22B1-76B73C1B8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95466" y="584228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4" name="文字版面配置區 61">
            <a:extLst>
              <a:ext uri="{FF2B5EF4-FFF2-40B4-BE49-F238E27FC236}">
                <a16:creationId xmlns:a16="http://schemas.microsoft.com/office/drawing/2014/main" id="{E71B1B26-1FE6-6963-85AA-6187F6A651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618887" y="578167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25" name="文字版面配置區 61">
            <a:extLst>
              <a:ext uri="{FF2B5EF4-FFF2-40B4-BE49-F238E27FC236}">
                <a16:creationId xmlns:a16="http://schemas.microsoft.com/office/drawing/2014/main" id="{39072B5B-8B35-F3E5-4DD1-8085BC9FECF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24186" y="387124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6" name="文字版面配置區 61">
            <a:extLst>
              <a:ext uri="{FF2B5EF4-FFF2-40B4-BE49-F238E27FC236}">
                <a16:creationId xmlns:a16="http://schemas.microsoft.com/office/drawing/2014/main" id="{09F8FC40-C0A5-1AA2-1EAE-58E46B1717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47607" y="381063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4</a:t>
            </a:r>
            <a:endParaRPr lang="zh-TW" altLang="en-US"/>
          </a:p>
        </p:txBody>
      </p:sp>
      <p:sp>
        <p:nvSpPr>
          <p:cNvPr id="27" name="文字版面配置區 61">
            <a:extLst>
              <a:ext uri="{FF2B5EF4-FFF2-40B4-BE49-F238E27FC236}">
                <a16:creationId xmlns:a16="http://schemas.microsoft.com/office/drawing/2014/main" id="{D507110A-9A95-F20E-4159-D772652CAF6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924186" y="486692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8" name="文字版面配置區 61">
            <a:extLst>
              <a:ext uri="{FF2B5EF4-FFF2-40B4-BE49-F238E27FC236}">
                <a16:creationId xmlns:a16="http://schemas.microsoft.com/office/drawing/2014/main" id="{1EC59672-D918-31D1-7ED0-C01FB4BA8B5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47607" y="480631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5</a:t>
            </a:r>
            <a:endParaRPr lang="zh-TW" altLang="en-US"/>
          </a:p>
        </p:txBody>
      </p:sp>
      <p:sp>
        <p:nvSpPr>
          <p:cNvPr id="29" name="文字版面配置區 61">
            <a:extLst>
              <a:ext uri="{FF2B5EF4-FFF2-40B4-BE49-F238E27FC236}">
                <a16:creationId xmlns:a16="http://schemas.microsoft.com/office/drawing/2014/main" id="{4A38ECA5-FC28-128E-9E61-140F639FF7B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924186" y="584228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30" name="文字版面配置區 61">
            <a:extLst>
              <a:ext uri="{FF2B5EF4-FFF2-40B4-BE49-F238E27FC236}">
                <a16:creationId xmlns:a16="http://schemas.microsoft.com/office/drawing/2014/main" id="{2862DF12-0BA8-3886-2183-53FAE429482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47607" y="578167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6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3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2CBE26C0-8301-A6D6-4B39-51092A4201F0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標題版面配置區 10">
            <a:extLst>
              <a:ext uri="{FF2B5EF4-FFF2-40B4-BE49-F238E27FC236}">
                <a16:creationId xmlns:a16="http://schemas.microsoft.com/office/drawing/2014/main" id="{06F6EF63-A396-ED81-E81D-0077C7BF2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20" name="文字版面配置區 11">
            <a:extLst>
              <a:ext uri="{FF2B5EF4-FFF2-40B4-BE49-F238E27FC236}">
                <a16:creationId xmlns:a16="http://schemas.microsoft.com/office/drawing/2014/main" id="{5D29BB83-CE61-E891-19A5-807C04A1F6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pPr/>
              <a:t>14 August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F8F4A9-7F17-5BB7-8B81-6381A86585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48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716062-8426-1F6D-4C18-C4593EB38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8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9597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6E00F-EBF3-4491-8049-2B1D531B6CA1}" type="datetime3">
              <a:rPr lang="en-US" altLang="zh-TW" smtClean="0"/>
              <a:t>14 August 2024</a:t>
            </a:fld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0A7B1C-EC26-03B6-EB1A-88B58643F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3" name="Straight Connector 13">
            <a:extLst>
              <a:ext uri="{FF2B5EF4-FFF2-40B4-BE49-F238E27FC236}">
                <a16:creationId xmlns:a16="http://schemas.microsoft.com/office/drawing/2014/main" id="{DE1E989A-C21F-D815-7304-8AE92060C704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標題版面配置區 10">
            <a:extLst>
              <a:ext uri="{FF2B5EF4-FFF2-40B4-BE49-F238E27FC236}">
                <a16:creationId xmlns:a16="http://schemas.microsoft.com/office/drawing/2014/main" id="{D1862A91-4F0D-DB71-D17C-EAC7DF4A7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8" name="文字版面配置區 11">
            <a:extLst>
              <a:ext uri="{FF2B5EF4-FFF2-40B4-BE49-F238E27FC236}">
                <a16:creationId xmlns:a16="http://schemas.microsoft.com/office/drawing/2014/main" id="{6259A965-6C30-810B-338E-90FF95DC06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pic>
        <p:nvPicPr>
          <p:cNvPr id="4" name="圖片 3" descr="一張含有 文字, 美工圖案 的圖片&#10;&#10;自動產生的描述">
            <a:extLst>
              <a:ext uri="{FF2B5EF4-FFF2-40B4-BE49-F238E27FC236}">
                <a16:creationId xmlns:a16="http://schemas.microsoft.com/office/drawing/2014/main" id="{0E2D6466-93D5-8BB1-5ED3-083D1EF1B8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2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8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FC7DC7-BF85-94A5-9C3C-CD83B74C9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843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6E00F-EBF3-4491-8049-2B1D531B6CA1}" type="datetime3">
              <a:rPr lang="en-US" altLang="zh-TW" smtClean="0"/>
              <a:t>14 August 2024</a:t>
            </a:fld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0A7B1C-EC26-03B6-EB1A-88B58643F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A0CF3B8-522E-ABCE-54A6-EF9AA07EFEAE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標題版面配置區 10">
            <a:extLst>
              <a:ext uri="{FF2B5EF4-FFF2-40B4-BE49-F238E27FC236}">
                <a16:creationId xmlns:a16="http://schemas.microsoft.com/office/drawing/2014/main" id="{C2217335-DCD5-3D16-6120-2CC8FDD3D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11" name="文字版面配置區 11">
            <a:extLst>
              <a:ext uri="{FF2B5EF4-FFF2-40B4-BE49-F238E27FC236}">
                <a16:creationId xmlns:a16="http://schemas.microsoft.com/office/drawing/2014/main" id="{614CC118-5307-704E-6D8C-B6162E7D38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0444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E9962-487E-438E-98C3-AD7498B74255}" type="datetime3">
              <a:rPr lang="en-US" altLang="zh-TW" smtClean="0"/>
              <a:t>14 August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1017120012,&quot;Placement&quot;:&quot;Header&quot;,&quot;Top&quot;:0.0,&quot;Left&quot;:779.585144,&quot;SlideWidth&quot;:960,&quot;SlideHeight&quot;:540}">
            <a:extLst>
              <a:ext uri="{FF2B5EF4-FFF2-40B4-BE49-F238E27FC236}">
                <a16:creationId xmlns:a16="http://schemas.microsoft.com/office/drawing/2014/main" id="{CB5D914A-1AFA-2FA0-09FC-C3AC99C8A307}"/>
              </a:ext>
            </a:extLst>
          </p:cNvPr>
          <p:cNvSpPr txBox="1"/>
          <p:nvPr userDrawn="1"/>
        </p:nvSpPr>
        <p:spPr>
          <a:xfrm>
            <a:off x="9900731" y="0"/>
            <a:ext cx="2291268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zh-TW" sz="1200">
                <a:solidFill>
                  <a:srgbClr val="000000"/>
                </a:solidFill>
                <a:latin typeface="Calibri" panose="020F0502020204030204" pitchFamily="34" charset="0"/>
              </a:rPr>
              <a:t>LITEON Internal Use </a:t>
            </a:r>
            <a:r>
              <a:rPr lang="zh-TW" altLang="en-US" sz="1200">
                <a:solidFill>
                  <a:srgbClr val="000000"/>
                </a:solidFill>
                <a:latin typeface="Calibri" panose="020F0502020204030204" pitchFamily="34" charset="0"/>
              </a:rPr>
              <a:t>內部使用 </a:t>
            </a:r>
          </a:p>
        </p:txBody>
      </p:sp>
    </p:spTree>
    <p:extLst>
      <p:ext uri="{BB962C8B-B14F-4D97-AF65-F5344CB8AC3E}">
        <p14:creationId xmlns:p14="http://schemas.microsoft.com/office/powerpoint/2010/main" val="172212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miovision.com/blog/2023-in-review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globeandmail.com/business/article-miovision-greenlights-transformative-acquisition-backed-with-260/" TargetMode="Externa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notraffic.tech/unex-and-notraffic-union-to-bring-v2i-benefits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otraffic.tech/sae-international-on-notraffics-solution-smart-tech-revolutionizing-the-traffic-light/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B7323-36C1-1B13-EEDF-ACE29392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Iteris</a:t>
            </a:r>
            <a:br>
              <a:rPr lang="en-US" altLang="zh-TW" dirty="0"/>
            </a:br>
            <a:r>
              <a:rPr lang="en-US" altLang="zh-TW" dirty="0" err="1"/>
              <a:t>Miovision</a:t>
            </a:r>
            <a:br>
              <a:rPr lang="en-US" altLang="zh-TW" dirty="0"/>
            </a:br>
            <a:r>
              <a:rPr lang="en-US" altLang="zh-TW" dirty="0"/>
              <a:t>Econolite</a:t>
            </a:r>
            <a:br>
              <a:rPr lang="en-US" altLang="zh-TW" dirty="0"/>
            </a:br>
            <a:r>
              <a:rPr lang="en-US" altLang="zh-TW" dirty="0"/>
              <a:t>Cubic</a:t>
            </a:r>
            <a:br>
              <a:rPr lang="en-US" altLang="zh-TW" dirty="0"/>
            </a:br>
            <a:r>
              <a:rPr lang="en-US" altLang="zh-TW" dirty="0" err="1"/>
              <a:t>noTraffic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F4367E-64D3-592B-16B6-3A359F264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4000" dirty="0"/>
              <a:t>美國</a:t>
            </a:r>
            <a:r>
              <a:rPr lang="en-US" altLang="zh-TW" sz="4000" dirty="0"/>
              <a:t>ITS</a:t>
            </a:r>
            <a:r>
              <a:rPr lang="zh-TW" altLang="en-US" sz="4000" dirty="0"/>
              <a:t>大廠研究比較</a:t>
            </a:r>
            <a:endParaRPr lang="zh-TW" altLang="en-US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56F75E-0E4B-D3A1-46B8-6425D0A6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7D5B10-7F0F-4A29-A088-F269036550CE}" type="datetime3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 August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683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6368E-2CE1-F068-2AEE-0627F6AA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71B7098-F138-07C6-BC6B-DDE8AA25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453EDB-EBD6-962D-AC3D-2B2F73C3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15ECB8-69A0-0191-6E98-E2188F2A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770"/>
            <a:ext cx="12192000" cy="58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6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BDC0595-B049-8B5E-3968-EA3D870C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t>14 August 2024</a:t>
            </a:fld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778699A-9134-4DC2-4FB8-0CEC7D2C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46FC9D-BC1A-2AEC-D42F-7F4686325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Miovision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53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95E0A2-DA96-A276-6FCD-EBBC82CE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35" name="標題 1">
            <a:extLst>
              <a:ext uri="{FF2B5EF4-FFF2-40B4-BE49-F238E27FC236}">
                <a16:creationId xmlns:a16="http://schemas.microsoft.com/office/drawing/2014/main" id="{632D02D0-5287-9BCA-7AB9-16C6BE0B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zh-TW" altLang="en-US" dirty="0"/>
              <a:t>公司簡介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0F48583-8351-F79A-B7C1-B093FFEB82EA}"/>
              </a:ext>
            </a:extLst>
          </p:cNvPr>
          <p:cNvSpPr/>
          <p:nvPr/>
        </p:nvSpPr>
        <p:spPr>
          <a:xfrm>
            <a:off x="838199" y="1144587"/>
            <a:ext cx="10515599" cy="1670928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成立年分：</a:t>
            </a:r>
            <a:r>
              <a:rPr lang="en-US" altLang="zh-TW" dirty="0">
                <a:solidFill>
                  <a:schemeClr val="tx1"/>
                </a:solidFill>
              </a:rPr>
              <a:t>2005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總部位置：加拿大安大略省</a:t>
            </a:r>
            <a:r>
              <a:rPr lang="en-US" altLang="zh-TW" dirty="0">
                <a:solidFill>
                  <a:schemeClr val="tx1"/>
                </a:solidFill>
              </a:rPr>
              <a:t>Kitchener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員工人數：</a:t>
            </a:r>
            <a:r>
              <a:rPr lang="en-US" altLang="zh-TW" dirty="0">
                <a:solidFill>
                  <a:schemeClr val="tx1"/>
                </a:solidFill>
              </a:rPr>
              <a:t>400+</a:t>
            </a:r>
            <a:r>
              <a:rPr lang="zh-TW" altLang="en-US" dirty="0">
                <a:solidFill>
                  <a:schemeClr val="tx1"/>
                </a:solidFill>
              </a:rPr>
              <a:t>人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官方無正式公布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營業實績：銷售至</a:t>
            </a:r>
            <a:r>
              <a:rPr lang="en-US" altLang="zh-TW" dirty="0">
                <a:solidFill>
                  <a:schemeClr val="tx1"/>
                </a:solidFill>
              </a:rPr>
              <a:t>68</a:t>
            </a:r>
            <a:r>
              <a:rPr lang="zh-TW" altLang="en-US" dirty="0">
                <a:solidFill>
                  <a:schemeClr val="tx1"/>
                </a:solidFill>
              </a:rPr>
              <a:t>國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上市資訊：未上市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募資訊息：共</a:t>
            </a:r>
            <a:r>
              <a:rPr lang="en-US" altLang="zh-TW" dirty="0">
                <a:solidFill>
                  <a:schemeClr val="tx1"/>
                </a:solidFill>
              </a:rPr>
              <a:t>10</a:t>
            </a:r>
            <a:r>
              <a:rPr lang="zh-TW" altLang="en-US" dirty="0">
                <a:solidFill>
                  <a:schemeClr val="tx1"/>
                </a:solidFill>
              </a:rPr>
              <a:t>輪募資，近期為</a:t>
            </a:r>
            <a:r>
              <a:rPr lang="en-US" altLang="zh-TW" dirty="0">
                <a:solidFill>
                  <a:schemeClr val="tx1"/>
                </a:solidFill>
              </a:rPr>
              <a:t>2023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r>
              <a:rPr lang="en-US" altLang="zh-TW" dirty="0">
                <a:solidFill>
                  <a:schemeClr val="tx1"/>
                </a:solidFill>
              </a:rPr>
              <a:t>4</a:t>
            </a:r>
            <a:r>
              <a:rPr lang="zh-TW" altLang="en-US" dirty="0">
                <a:solidFill>
                  <a:schemeClr val="tx1"/>
                </a:solidFill>
              </a:rPr>
              <a:t>月完成的</a:t>
            </a:r>
            <a:r>
              <a:rPr lang="en-US" altLang="zh-TW" dirty="0">
                <a:solidFill>
                  <a:schemeClr val="tx1"/>
                </a:solidFill>
              </a:rPr>
              <a:t>C</a:t>
            </a:r>
            <a:r>
              <a:rPr lang="zh-TW" altLang="en-US" dirty="0">
                <a:solidFill>
                  <a:schemeClr val="tx1"/>
                </a:solidFill>
              </a:rPr>
              <a:t>輪募資，共募得</a:t>
            </a:r>
            <a:r>
              <a:rPr lang="en-US" altLang="zh-TW" dirty="0">
                <a:solidFill>
                  <a:schemeClr val="tx1"/>
                </a:solidFill>
              </a:rPr>
              <a:t>2.96</a:t>
            </a:r>
            <a:r>
              <a:rPr lang="zh-TW" altLang="en-US" dirty="0">
                <a:solidFill>
                  <a:schemeClr val="tx1"/>
                </a:solidFill>
              </a:rPr>
              <a:t>億美元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併購</a:t>
            </a:r>
            <a:r>
              <a:rPr lang="en-US" altLang="zh-TW" dirty="0">
                <a:solidFill>
                  <a:schemeClr val="tx1"/>
                </a:solidFill>
              </a:rPr>
              <a:t>6</a:t>
            </a:r>
            <a:r>
              <a:rPr lang="zh-TW" altLang="en-US" dirty="0">
                <a:solidFill>
                  <a:schemeClr val="tx1"/>
                </a:solidFill>
              </a:rPr>
              <a:t>家企業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Traffic Technology Services (2024.3):</a:t>
            </a:r>
            <a:r>
              <a:rPr lang="zh-TW" altLang="en-US" dirty="0">
                <a:solidFill>
                  <a:schemeClr val="tx1"/>
                </a:solidFill>
              </a:rPr>
              <a:t> 車聯網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CJ </a:t>
            </a:r>
            <a:r>
              <a:rPr lang="en-US" altLang="zh-TW" dirty="0" err="1">
                <a:solidFill>
                  <a:schemeClr val="tx1"/>
                </a:solidFill>
              </a:rPr>
              <a:t>Hensch</a:t>
            </a:r>
            <a:r>
              <a:rPr lang="en-US" altLang="zh-TW" dirty="0">
                <a:solidFill>
                  <a:schemeClr val="tx1"/>
                </a:solidFill>
              </a:rPr>
              <a:t> &amp; Associates (2024.1):</a:t>
            </a:r>
            <a:r>
              <a:rPr lang="zh-TW" altLang="en-US" dirty="0">
                <a:solidFill>
                  <a:schemeClr val="tx1"/>
                </a:solidFill>
              </a:rPr>
              <a:t> 交通數據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Global Traffic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Technologies (2023.4):</a:t>
            </a:r>
            <a:r>
              <a:rPr lang="zh-TW" altLang="en-US" dirty="0">
                <a:solidFill>
                  <a:schemeClr val="tx1"/>
                </a:solidFill>
              </a:rPr>
              <a:t> 優先通行 </a:t>
            </a:r>
            <a:r>
              <a:rPr lang="en-US" altLang="zh-TW" dirty="0">
                <a:solidFill>
                  <a:schemeClr val="tx1"/>
                </a:solidFill>
              </a:rPr>
              <a:t>(Opticom)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Micro Traffic (2023.2):</a:t>
            </a:r>
            <a:r>
              <a:rPr lang="zh-TW" altLang="en-US" dirty="0">
                <a:solidFill>
                  <a:schemeClr val="tx1"/>
                </a:solidFill>
              </a:rPr>
              <a:t> 影像分析公司，提供碰撞預測資訊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Rapid Flow Technologies (2022.10):</a:t>
            </a:r>
            <a:r>
              <a:rPr lang="zh-TW" altLang="en-US" dirty="0">
                <a:solidFill>
                  <a:schemeClr val="tx1"/>
                </a:solidFill>
              </a:rPr>
              <a:t> 適應性號誌 </a:t>
            </a:r>
            <a:r>
              <a:rPr lang="en-US" altLang="zh-TW" dirty="0">
                <a:solidFill>
                  <a:schemeClr val="tx1"/>
                </a:solidFill>
              </a:rPr>
              <a:t>(Surtrac)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tx1"/>
                </a:solidFill>
              </a:rPr>
              <a:t>Traffop</a:t>
            </a:r>
            <a:r>
              <a:rPr lang="en-US" altLang="zh-TW" dirty="0">
                <a:solidFill>
                  <a:schemeClr val="tx1"/>
                </a:solidFill>
              </a:rPr>
              <a:t> (2021.7): </a:t>
            </a:r>
            <a:r>
              <a:rPr lang="zh-TW" altLang="en-US" dirty="0">
                <a:solidFill>
                  <a:schemeClr val="tx1"/>
                </a:solidFill>
              </a:rPr>
              <a:t>號誌績效評估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>
                <a:solidFill>
                  <a:schemeClr val="tx1"/>
                </a:solidFill>
              </a:rPr>
              <a:t>Traffop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5DAB531D-033D-411C-5032-B6F9346E9422}"/>
              </a:ext>
            </a:extLst>
          </p:cNvPr>
          <p:cNvGrpSpPr/>
          <p:nvPr/>
        </p:nvGrpSpPr>
        <p:grpSpPr>
          <a:xfrm>
            <a:off x="12543359" y="2508042"/>
            <a:ext cx="4150990" cy="3984833"/>
            <a:chOff x="950799" y="1867183"/>
            <a:chExt cx="4997842" cy="4797788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4A81FC73-B91B-3D3C-79FE-A9F325DB5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86" r="14986"/>
            <a:stretch/>
          </p:blipFill>
          <p:spPr>
            <a:xfrm>
              <a:off x="1076524" y="3092145"/>
              <a:ext cx="1620000" cy="162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B0709EAA-530F-BEA6-7FB9-4446E8602DD9}"/>
                </a:ext>
              </a:extLst>
            </p:cNvPr>
            <p:cNvSpPr/>
            <p:nvPr/>
          </p:nvSpPr>
          <p:spPr>
            <a:xfrm>
              <a:off x="950799" y="2768145"/>
              <a:ext cx="1512000" cy="324000"/>
            </a:xfrm>
            <a:prstGeom prst="rect">
              <a:avLst/>
            </a:prstGeom>
            <a:noFill/>
            <a:ln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</a:rPr>
                <a:t>數據蒐集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93408843-C47B-3D08-DFED-74F2A62F9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86" r="14986"/>
            <a:stretch/>
          </p:blipFill>
          <p:spPr>
            <a:xfrm>
              <a:off x="4054443" y="3092145"/>
              <a:ext cx="1620000" cy="162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0494B98-A493-3355-30DA-F2798C7E0A12}"/>
                </a:ext>
              </a:extLst>
            </p:cNvPr>
            <p:cNvSpPr/>
            <p:nvPr/>
          </p:nvSpPr>
          <p:spPr>
            <a:xfrm>
              <a:off x="4128175" y="2823341"/>
              <a:ext cx="1820466" cy="324000"/>
            </a:xfrm>
            <a:prstGeom prst="rect">
              <a:avLst/>
            </a:prstGeom>
            <a:noFill/>
            <a:ln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</a:rPr>
                <a:t>交通分析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BE51F10-E19F-7FD6-AF1A-21226029D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86" r="14986"/>
            <a:stretch/>
          </p:blipFill>
          <p:spPr>
            <a:xfrm>
              <a:off x="1745570" y="4712145"/>
              <a:ext cx="1620000" cy="162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C5BBB64-741C-4F69-E011-75C121790FD0}"/>
                </a:ext>
              </a:extLst>
            </p:cNvPr>
            <p:cNvSpPr/>
            <p:nvPr/>
          </p:nvSpPr>
          <p:spPr>
            <a:xfrm>
              <a:off x="1819397" y="6340971"/>
              <a:ext cx="1512000" cy="324000"/>
            </a:xfrm>
            <a:prstGeom prst="rect">
              <a:avLst/>
            </a:prstGeom>
            <a:noFill/>
            <a:ln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</a:rPr>
                <a:t>交通最佳化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8E004DD3-6063-6D38-BF22-299A22300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986" r="14986"/>
            <a:stretch/>
          </p:blipFill>
          <p:spPr>
            <a:xfrm>
              <a:off x="3462940" y="4712145"/>
              <a:ext cx="1620000" cy="162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3CAC888-1ED3-60B6-7243-E2D5DC7B978F}"/>
                </a:ext>
              </a:extLst>
            </p:cNvPr>
            <p:cNvSpPr/>
            <p:nvPr/>
          </p:nvSpPr>
          <p:spPr>
            <a:xfrm>
              <a:off x="3544136" y="6340971"/>
              <a:ext cx="1512000" cy="324000"/>
            </a:xfrm>
            <a:prstGeom prst="rect">
              <a:avLst/>
            </a:prstGeom>
            <a:noFill/>
            <a:ln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</a:rPr>
                <a:t>感測及管理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EE81A8A2-C94D-658A-0C46-056939CE6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986" r="14986"/>
            <a:stretch/>
          </p:blipFill>
          <p:spPr>
            <a:xfrm>
              <a:off x="2565484" y="2189059"/>
              <a:ext cx="1620000" cy="162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F088149-1C78-139B-3BCF-4CECD175133E}"/>
                </a:ext>
              </a:extLst>
            </p:cNvPr>
            <p:cNvSpPr/>
            <p:nvPr/>
          </p:nvSpPr>
          <p:spPr>
            <a:xfrm>
              <a:off x="2619484" y="1867183"/>
              <a:ext cx="1512000" cy="324000"/>
            </a:xfrm>
            <a:prstGeom prst="rect">
              <a:avLst/>
            </a:prstGeom>
            <a:noFill/>
            <a:ln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</a:rPr>
                <a:t>雲端平台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230D1537-E83C-59DB-38AD-1055C523BEEE}"/>
              </a:ext>
            </a:extLst>
          </p:cNvPr>
          <p:cNvSpPr/>
          <p:nvPr/>
        </p:nvSpPr>
        <p:spPr>
          <a:xfrm>
            <a:off x="14220509" y="4385549"/>
            <a:ext cx="689842" cy="393983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2C3F3BA-3211-90DC-3F6E-97A13808F79D}"/>
              </a:ext>
            </a:extLst>
          </p:cNvPr>
          <p:cNvSpPr/>
          <p:nvPr/>
        </p:nvSpPr>
        <p:spPr>
          <a:xfrm>
            <a:off x="12676613" y="2319420"/>
            <a:ext cx="1122548" cy="324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涉足面向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482C6ED-2469-170B-1E05-F811BD898552}"/>
              </a:ext>
            </a:extLst>
          </p:cNvPr>
          <p:cNvSpPr txBox="1"/>
          <p:nvPr/>
        </p:nvSpPr>
        <p:spPr>
          <a:xfrm>
            <a:off x="5870259" y="6125033"/>
            <a:ext cx="835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7"/>
              </a:rPr>
              <a:t>2023 in Review: Our Biggest Milestones | </a:t>
            </a:r>
            <a:r>
              <a:rPr lang="en-US" altLang="zh-TW" dirty="0" err="1">
                <a:hlinkClick r:id="rId7"/>
              </a:rPr>
              <a:t>Miovision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448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E80CDF-43C7-829B-58BE-BEA02FE6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營收近況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EF463B-6742-F0E5-9E61-AAD64F82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98CE78-3F90-01CC-7067-A1E729CA1ED0}"/>
              </a:ext>
            </a:extLst>
          </p:cNvPr>
          <p:cNvSpPr txBox="1"/>
          <p:nvPr/>
        </p:nvSpPr>
        <p:spPr>
          <a:xfrm>
            <a:off x="838200" y="1536700"/>
            <a:ext cx="2616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2022</a:t>
            </a:r>
            <a:r>
              <a:rPr lang="zh-TW" altLang="en-US" dirty="0"/>
              <a:t>年營收約</a:t>
            </a:r>
            <a:r>
              <a:rPr lang="en-US" altLang="zh-TW" dirty="0"/>
              <a:t>8</a:t>
            </a:r>
            <a:r>
              <a:rPr lang="zh-TW" altLang="en-US" dirty="0"/>
              <a:t>千萬美元</a:t>
            </a:r>
            <a:endParaRPr lang="en-US" altLang="zh-TW" dirty="0"/>
          </a:p>
          <a:p>
            <a:r>
              <a:rPr lang="en-US" altLang="zh-TW" dirty="0"/>
              <a:t>2023</a:t>
            </a:r>
            <a:r>
              <a:rPr lang="zh-TW" altLang="en-US" dirty="0"/>
              <a:t>年營收約</a:t>
            </a:r>
            <a:r>
              <a:rPr lang="en-US" altLang="zh-TW" dirty="0"/>
              <a:t>2</a:t>
            </a:r>
            <a:r>
              <a:rPr lang="zh-TW" altLang="en-US" dirty="0"/>
              <a:t>億美元</a:t>
            </a:r>
            <a:endParaRPr lang="en-US" altLang="zh-TW" dirty="0"/>
          </a:p>
          <a:p>
            <a:r>
              <a:rPr lang="en-US" altLang="zh-TW" dirty="0"/>
              <a:t>-CEO McBride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08FA65-6A7B-BDC0-96FB-692B1BCA20B0}"/>
              </a:ext>
            </a:extLst>
          </p:cNvPr>
          <p:cNvSpPr txBox="1"/>
          <p:nvPr/>
        </p:nvSpPr>
        <p:spPr>
          <a:xfrm>
            <a:off x="5257800" y="60291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hlinkClick r:id="rId2"/>
              </a:rPr>
              <a:t>Miovision</a:t>
            </a:r>
            <a:r>
              <a:rPr lang="en-US" altLang="zh-TW" dirty="0">
                <a:hlinkClick r:id="rId2"/>
              </a:rPr>
              <a:t> greenlights transformative acquisition backed with $260-million from </a:t>
            </a:r>
            <a:r>
              <a:rPr lang="en-US" altLang="zh-TW" dirty="0" err="1">
                <a:hlinkClick r:id="rId2"/>
              </a:rPr>
              <a:t>Maverix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Telus</a:t>
            </a:r>
            <a:r>
              <a:rPr lang="en-US" altLang="zh-TW" dirty="0">
                <a:hlinkClick r:id="rId2"/>
              </a:rPr>
              <a:t>, EDC - The Globe and Mail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40A128-D26A-B9C4-7D45-42EE93B52EFC}"/>
              </a:ext>
            </a:extLst>
          </p:cNvPr>
          <p:cNvSpPr/>
          <p:nvPr/>
        </p:nvSpPr>
        <p:spPr>
          <a:xfrm>
            <a:off x="3733800" y="3515360"/>
            <a:ext cx="1524000" cy="152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80</a:t>
            </a:r>
            <a:r>
              <a:rPr lang="zh-TW" altLang="en-US" sz="2000" dirty="0"/>
              <a:t> </a:t>
            </a:r>
            <a:r>
              <a:rPr lang="en-US" altLang="zh-TW" sz="2000" dirty="0"/>
              <a:t>million</a:t>
            </a:r>
            <a:endParaRPr lang="zh-TW" altLang="en-US" sz="20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515FABE-7DAD-F240-4E89-5B9088ACA6AA}"/>
              </a:ext>
            </a:extLst>
          </p:cNvPr>
          <p:cNvSpPr/>
          <p:nvPr/>
        </p:nvSpPr>
        <p:spPr>
          <a:xfrm>
            <a:off x="7011993" y="1588587"/>
            <a:ext cx="3450773" cy="34507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/>
              <a:t>200 million</a:t>
            </a:r>
            <a:endParaRPr lang="zh-TW" altLang="en-US" sz="4000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C754244A-D889-BFA8-2466-A5CD8F9F2210}"/>
              </a:ext>
            </a:extLst>
          </p:cNvPr>
          <p:cNvSpPr/>
          <p:nvPr/>
        </p:nvSpPr>
        <p:spPr>
          <a:xfrm rot="20657459">
            <a:off x="5850416" y="3521460"/>
            <a:ext cx="772160" cy="64633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54F8E2-BF9B-AC34-1DB8-6EC323A8E810}"/>
              </a:ext>
            </a:extLst>
          </p:cNvPr>
          <p:cNvSpPr txBox="1"/>
          <p:nvPr/>
        </p:nvSpPr>
        <p:spPr>
          <a:xfrm>
            <a:off x="8158259" y="1144588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2023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4FFB5B-8E6F-953C-0204-95B837D5AB0B}"/>
              </a:ext>
            </a:extLst>
          </p:cNvPr>
          <p:cNvSpPr txBox="1"/>
          <p:nvPr/>
        </p:nvSpPr>
        <p:spPr>
          <a:xfrm>
            <a:off x="3916680" y="2973308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419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C47C8-A1C7-F667-FA42-F96E7EC3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產品概觀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240D00-DDAE-C392-2D6B-A74DD8D5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EAD7D-B247-494D-87CF-F45DB2FA0344}"/>
              </a:ext>
            </a:extLst>
          </p:cNvPr>
          <p:cNvSpPr/>
          <p:nvPr/>
        </p:nvSpPr>
        <p:spPr>
          <a:xfrm>
            <a:off x="634603" y="1150921"/>
            <a:ext cx="353847" cy="147416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平台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F6382B-CE07-E316-618D-8EFE37DB350E}"/>
              </a:ext>
            </a:extLst>
          </p:cNvPr>
          <p:cNvSpPr txBox="1"/>
          <p:nvPr/>
        </p:nvSpPr>
        <p:spPr>
          <a:xfrm>
            <a:off x="1092200" y="1150922"/>
            <a:ext cx="81127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Miovision</a:t>
            </a:r>
            <a:r>
              <a:rPr lang="en-US" altLang="zh-TW" dirty="0"/>
              <a:t> One:</a:t>
            </a:r>
            <a:r>
              <a:rPr lang="zh-TW" altLang="en-US" dirty="0"/>
              <a:t> </a:t>
            </a:r>
            <a:r>
              <a:rPr lang="zh-TW" altLang="en-US" sz="1600" dirty="0"/>
              <a:t>雲端平台，整合</a:t>
            </a:r>
            <a:r>
              <a:rPr lang="en-US" altLang="zh-TW" sz="1600" dirty="0" err="1"/>
              <a:t>Miovision</a:t>
            </a:r>
            <a:r>
              <a:rPr lang="zh-TW" altLang="en-US" sz="1600" dirty="0"/>
              <a:t>軟硬體，提供即時交通數據監看、基於成果的交通管理、進階資料呈現及報告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72281A-9B9D-333E-9A88-5A0AB5F148CA}"/>
              </a:ext>
            </a:extLst>
          </p:cNvPr>
          <p:cNvSpPr/>
          <p:nvPr/>
        </p:nvSpPr>
        <p:spPr>
          <a:xfrm>
            <a:off x="634603" y="3000497"/>
            <a:ext cx="353847" cy="147732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硬體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69CCF1-A32A-E2D6-92DD-023691540509}"/>
              </a:ext>
            </a:extLst>
          </p:cNvPr>
          <p:cNvSpPr txBox="1"/>
          <p:nvPr/>
        </p:nvSpPr>
        <p:spPr>
          <a:xfrm>
            <a:off x="1092200" y="3000497"/>
            <a:ext cx="811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Scout Plus:</a:t>
            </a:r>
            <a:r>
              <a:rPr lang="zh-TW" altLang="en-US" dirty="0"/>
              <a:t> </a:t>
            </a:r>
            <a:r>
              <a:rPr lang="zh-TW" altLang="en-US" sz="1600" dirty="0"/>
              <a:t>移動式車輛攝影機，可分車種蒐集交通量、轉向、車速、行人、自行車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B78F2A4-4560-9289-3F00-4CCDB550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085" y="2009534"/>
            <a:ext cx="1984673" cy="26416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F1CEDA-CD8D-ABED-D554-04B5E41C1D05}"/>
              </a:ext>
            </a:extLst>
          </p:cNvPr>
          <p:cNvSpPr txBox="1"/>
          <p:nvPr/>
        </p:nvSpPr>
        <p:spPr>
          <a:xfrm>
            <a:off x="9672085" y="4651134"/>
            <a:ext cx="123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/>
              <a:t>Scout Plus</a:t>
            </a:r>
            <a:endParaRPr lang="zh-TW" altLang="en-US" sz="1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8B5C2C-48D8-8AE5-920E-C4CDEABFEB5C}"/>
              </a:ext>
            </a:extLst>
          </p:cNvPr>
          <p:cNvSpPr txBox="1"/>
          <p:nvPr/>
        </p:nvSpPr>
        <p:spPr>
          <a:xfrm>
            <a:off x="1092200" y="1684710"/>
            <a:ext cx="811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DataLink</a:t>
            </a:r>
            <a:r>
              <a:rPr lang="en-US" altLang="zh-TW" dirty="0"/>
              <a:t> </a:t>
            </a:r>
            <a:r>
              <a:rPr lang="en-US" altLang="zh-TW" dirty="0" err="1"/>
              <a:t>Protal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1600" dirty="0"/>
              <a:t>感測器數據管理平台，資料存儲、彙整、視覺化，搭配自家感測器</a:t>
            </a:r>
            <a:endParaRPr lang="en-US" altLang="zh-TW" sz="16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155E676-E44F-A15E-6598-138E779C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085" y="4893847"/>
            <a:ext cx="1778000" cy="1778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DEEA2A-DB42-4816-823A-303453454546}"/>
              </a:ext>
            </a:extLst>
          </p:cNvPr>
          <p:cNvSpPr txBox="1"/>
          <p:nvPr/>
        </p:nvSpPr>
        <p:spPr>
          <a:xfrm>
            <a:off x="9672085" y="6502570"/>
            <a:ext cx="2049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 err="1"/>
              <a:t>TrafficLink</a:t>
            </a:r>
            <a:r>
              <a:rPr lang="zh-TW" altLang="en-US" sz="1600" dirty="0"/>
              <a:t>硬體家族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5A9889D-8FDE-4527-50A7-79C324DDB48A}"/>
              </a:ext>
            </a:extLst>
          </p:cNvPr>
          <p:cNvSpPr txBox="1"/>
          <p:nvPr/>
        </p:nvSpPr>
        <p:spPr>
          <a:xfrm>
            <a:off x="1092200" y="2009534"/>
            <a:ext cx="80518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TrafficLink</a:t>
            </a:r>
            <a:r>
              <a:rPr lang="en-US" altLang="zh-TW" sz="1800" dirty="0"/>
              <a:t>: </a:t>
            </a:r>
            <a:r>
              <a:rPr lang="zh-TW" altLang="en-US" sz="1600" dirty="0"/>
              <a:t>管理平台，整合自家感測器蒐集資訊，可透過平台進行路口監看、基本流量計算、號誌績效評估、安全分析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3EC4F1-586F-B020-71AB-046AFB02A7E3}"/>
              </a:ext>
            </a:extLst>
          </p:cNvPr>
          <p:cNvSpPr txBox="1"/>
          <p:nvPr/>
        </p:nvSpPr>
        <p:spPr>
          <a:xfrm>
            <a:off x="1092200" y="3369829"/>
            <a:ext cx="794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Miovision</a:t>
            </a:r>
            <a:r>
              <a:rPr lang="en-US" altLang="zh-TW" dirty="0"/>
              <a:t> Core:</a:t>
            </a:r>
            <a:r>
              <a:rPr lang="zh-TW" altLang="en-US" dirty="0"/>
              <a:t> </a:t>
            </a:r>
            <a:r>
              <a:rPr lang="zh-TW" altLang="en-US" sz="1600" dirty="0"/>
              <a:t>路側處理器，進行號控器溝通、聯網作業，</a:t>
            </a:r>
            <a:r>
              <a:rPr lang="en-US" altLang="zh-TW" sz="1600" dirty="0"/>
              <a:t>DCM</a:t>
            </a:r>
            <a:r>
              <a:rPr lang="zh-TW" altLang="en-US" sz="1600" dirty="0"/>
              <a:t>具備影像分析功能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C88186-EC3F-B60C-23F3-51759A7ED3D8}"/>
              </a:ext>
            </a:extLst>
          </p:cNvPr>
          <p:cNvSpPr txBox="1"/>
          <p:nvPr/>
        </p:nvSpPr>
        <p:spPr>
          <a:xfrm>
            <a:off x="1092200" y="3739161"/>
            <a:ext cx="681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SmartView 360°:</a:t>
            </a:r>
            <a:r>
              <a:rPr lang="zh-TW" altLang="en-US" dirty="0"/>
              <a:t> </a:t>
            </a:r>
            <a:r>
              <a:rPr lang="zh-TW" altLang="en-US" sz="1600" dirty="0"/>
              <a:t>魚眼攝影機，多進行路口</a:t>
            </a:r>
            <a:r>
              <a:rPr lang="en-US" altLang="zh-TW" sz="1600" dirty="0"/>
              <a:t>presence</a:t>
            </a:r>
            <a:r>
              <a:rPr lang="zh-TW" altLang="en-US" sz="1600" dirty="0"/>
              <a:t>、</a:t>
            </a:r>
            <a:r>
              <a:rPr lang="en-US" altLang="zh-TW" sz="1600" dirty="0" err="1"/>
              <a:t>stopbar</a:t>
            </a:r>
            <a:r>
              <a:rPr lang="en-US" altLang="zh-TW" sz="1600" dirty="0"/>
              <a:t> detection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0F923D0-AC98-9577-C166-4047BE70B40A}"/>
              </a:ext>
            </a:extLst>
          </p:cNvPr>
          <p:cNvSpPr txBox="1"/>
          <p:nvPr/>
        </p:nvSpPr>
        <p:spPr>
          <a:xfrm>
            <a:off x="1092200" y="4108493"/>
            <a:ext cx="594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SmartView Approach:</a:t>
            </a:r>
            <a:r>
              <a:rPr lang="zh-TW" altLang="en-US" dirty="0"/>
              <a:t> </a:t>
            </a:r>
            <a:r>
              <a:rPr lang="zh-TW" altLang="en-US" sz="1600" dirty="0"/>
              <a:t>槍型攝影機，多進行</a:t>
            </a:r>
            <a:r>
              <a:rPr lang="en-US" altLang="zh-TW" sz="1600" dirty="0"/>
              <a:t>advance detection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36FA9D9-C4E1-989B-4A29-711CE2724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777" y="492759"/>
            <a:ext cx="2013287" cy="1153281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545093A-E340-2913-F78A-B09754FFB3A9}"/>
              </a:ext>
            </a:extLst>
          </p:cNvPr>
          <p:cNvSpPr txBox="1"/>
          <p:nvPr/>
        </p:nvSpPr>
        <p:spPr>
          <a:xfrm>
            <a:off x="9672085" y="1626521"/>
            <a:ext cx="2049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 err="1"/>
              <a:t>TrafficLink</a:t>
            </a:r>
            <a:r>
              <a:rPr lang="zh-TW" altLang="en-US" sz="1600" dirty="0"/>
              <a:t>軟體介面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8E3812-DD84-36BA-3778-906B25042DC8}"/>
              </a:ext>
            </a:extLst>
          </p:cNvPr>
          <p:cNvSpPr/>
          <p:nvPr/>
        </p:nvSpPr>
        <p:spPr>
          <a:xfrm>
            <a:off x="634603" y="4903821"/>
            <a:ext cx="353847" cy="134034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系統服務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64078FA-F1C3-175C-22EF-F60EED48B7AD}"/>
              </a:ext>
            </a:extLst>
          </p:cNvPr>
          <p:cNvSpPr txBox="1"/>
          <p:nvPr/>
        </p:nvSpPr>
        <p:spPr>
          <a:xfrm>
            <a:off x="1092200" y="4903821"/>
            <a:ext cx="81127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Miovision</a:t>
            </a:r>
            <a:r>
              <a:rPr lang="en-US" altLang="zh-TW" dirty="0"/>
              <a:t> Opticom:</a:t>
            </a:r>
            <a:r>
              <a:rPr lang="zh-TW" altLang="en-US" dirty="0"/>
              <a:t> </a:t>
            </a:r>
            <a:r>
              <a:rPr lang="zh-TW" altLang="en-US" sz="1600" dirty="0"/>
              <a:t>緊急車輛</a:t>
            </a:r>
            <a:r>
              <a:rPr lang="en-US" altLang="zh-TW" sz="1600" dirty="0"/>
              <a:t>/</a:t>
            </a:r>
            <a:r>
              <a:rPr lang="zh-TW" altLang="en-US" sz="1600" dirty="0"/>
              <a:t>大眾運輸優先通行系統，透過</a:t>
            </a:r>
            <a:r>
              <a:rPr lang="en-US" altLang="zh-TW" sz="1600" dirty="0"/>
              <a:t>GPS</a:t>
            </a:r>
            <a:r>
              <a:rPr lang="zh-TW" altLang="en-US" sz="1600" dirty="0"/>
              <a:t>及無線電通訊</a:t>
            </a:r>
            <a:r>
              <a:rPr lang="en-US" altLang="zh-TW" sz="1600" dirty="0"/>
              <a:t>/</a:t>
            </a:r>
            <a:r>
              <a:rPr lang="zh-TW" altLang="en-US" sz="1600" dirty="0"/>
              <a:t>雲端及交控中心即時調變號誌</a:t>
            </a:r>
            <a:endParaRPr lang="en-US" altLang="zh-TW" sz="16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CF27FE0-3EC7-8074-C3D5-E32616240D2A}"/>
              </a:ext>
            </a:extLst>
          </p:cNvPr>
          <p:cNvSpPr txBox="1"/>
          <p:nvPr/>
        </p:nvSpPr>
        <p:spPr>
          <a:xfrm>
            <a:off x="1092200" y="5505499"/>
            <a:ext cx="811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Traffop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1600" dirty="0"/>
              <a:t>自動化號誌績效評估</a:t>
            </a:r>
            <a:endParaRPr lang="en-US" altLang="zh-TW" sz="16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22DC568-354C-7EF0-02A3-08BA6D848DF7}"/>
              </a:ext>
            </a:extLst>
          </p:cNvPr>
          <p:cNvSpPr txBox="1"/>
          <p:nvPr/>
        </p:nvSpPr>
        <p:spPr>
          <a:xfrm>
            <a:off x="1092200" y="5874831"/>
            <a:ext cx="811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Surtrac:</a:t>
            </a:r>
            <a:r>
              <a:rPr lang="zh-TW" altLang="en-US" dirty="0"/>
              <a:t> </a:t>
            </a:r>
            <a:r>
              <a:rPr lang="zh-TW" altLang="en-US" sz="1600" dirty="0"/>
              <a:t>適應性號誌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17712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CE2C55D-8608-E63B-89B7-05B4875C4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t>14 August 2024</a:t>
            </a:fld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20568F-7B9C-0E9C-8A7D-EF5D062B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D87B2D-ACFB-E49F-E400-203331EFC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Econolite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919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0FF0A4-3AF7-A613-9CD3-433B436C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公司簡介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6C603B-AD64-DB19-44E4-6679AF03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86EF52-B88E-505E-CE2A-1F2511B813DE}"/>
              </a:ext>
            </a:extLst>
          </p:cNvPr>
          <p:cNvSpPr/>
          <p:nvPr/>
        </p:nvSpPr>
        <p:spPr>
          <a:xfrm>
            <a:off x="838199" y="1144587"/>
            <a:ext cx="10515599" cy="1670928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成立年分：</a:t>
            </a:r>
            <a:r>
              <a:rPr lang="en-US" altLang="zh-TW" dirty="0">
                <a:solidFill>
                  <a:schemeClr val="tx1"/>
                </a:solidFill>
              </a:rPr>
              <a:t>1933</a:t>
            </a:r>
            <a:r>
              <a:rPr lang="zh-TW" altLang="en-US" dirty="0">
                <a:solidFill>
                  <a:schemeClr val="tx1"/>
                </a:solidFill>
              </a:rPr>
              <a:t>年，</a:t>
            </a:r>
            <a:r>
              <a:rPr lang="en-US" altLang="zh-TW" dirty="0">
                <a:solidFill>
                  <a:schemeClr val="tx1"/>
                </a:solidFill>
              </a:rPr>
              <a:t>2022</a:t>
            </a:r>
            <a:r>
              <a:rPr lang="zh-TW" altLang="en-US" dirty="0">
                <a:solidFill>
                  <a:schemeClr val="tx1"/>
                </a:solidFill>
              </a:rPr>
              <a:t>年由</a:t>
            </a:r>
            <a:r>
              <a:rPr lang="en-US" altLang="zh-TW" dirty="0">
                <a:solidFill>
                  <a:schemeClr val="tx1"/>
                </a:solidFill>
              </a:rPr>
              <a:t>PTV</a:t>
            </a:r>
            <a:r>
              <a:rPr lang="zh-TW" altLang="en-US" dirty="0">
                <a:solidFill>
                  <a:schemeClr val="tx1"/>
                </a:solidFill>
              </a:rPr>
              <a:t>集團投資公司</a:t>
            </a:r>
            <a:r>
              <a:rPr lang="en-US" altLang="zh-TW" dirty="0">
                <a:solidFill>
                  <a:schemeClr val="tx1"/>
                </a:solidFill>
              </a:rPr>
              <a:t>Bridgepoint</a:t>
            </a:r>
            <a:r>
              <a:rPr lang="zh-TW" altLang="en-US" dirty="0">
                <a:solidFill>
                  <a:schemeClr val="tx1"/>
                </a:solidFill>
              </a:rPr>
              <a:t>及</a:t>
            </a:r>
            <a:r>
              <a:rPr lang="en-US" altLang="zh-TW" dirty="0">
                <a:solidFill>
                  <a:schemeClr val="tx1"/>
                </a:solidFill>
              </a:rPr>
              <a:t>Porsche SE</a:t>
            </a:r>
            <a:r>
              <a:rPr lang="zh-TW" altLang="en-US" dirty="0">
                <a:solidFill>
                  <a:schemeClr val="tx1"/>
                </a:solidFill>
              </a:rPr>
              <a:t>併購多數股權，</a:t>
            </a:r>
            <a:r>
              <a:rPr lang="en-US" altLang="zh-TW" dirty="0">
                <a:solidFill>
                  <a:schemeClr val="tx1"/>
                </a:solidFill>
              </a:rPr>
              <a:t>2023</a:t>
            </a:r>
            <a:r>
              <a:rPr lang="zh-TW" altLang="en-US" dirty="0">
                <a:solidFill>
                  <a:schemeClr val="tx1"/>
                </a:solidFill>
              </a:rPr>
              <a:t>年與</a:t>
            </a:r>
            <a:r>
              <a:rPr lang="en-US" altLang="zh-TW" dirty="0">
                <a:solidFill>
                  <a:schemeClr val="tx1"/>
                </a:solidFill>
              </a:rPr>
              <a:t>PTV</a:t>
            </a:r>
            <a:r>
              <a:rPr lang="zh-TW" altLang="en-US" dirty="0">
                <a:solidFill>
                  <a:schemeClr val="tx1"/>
                </a:solidFill>
              </a:rPr>
              <a:t>集團合併為</a:t>
            </a:r>
            <a:r>
              <a:rPr lang="en-US" altLang="zh-TW" dirty="0" err="1">
                <a:solidFill>
                  <a:schemeClr val="tx1"/>
                </a:solidFill>
              </a:rPr>
              <a:t>Umovity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總部位置：美國加州洛杉磯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員工人數：約</a:t>
            </a:r>
            <a:r>
              <a:rPr lang="en-US" altLang="zh-TW" dirty="0">
                <a:solidFill>
                  <a:schemeClr val="tx1"/>
                </a:solidFill>
              </a:rPr>
              <a:t>1,000</a:t>
            </a:r>
            <a:r>
              <a:rPr lang="zh-TW" altLang="en-US" dirty="0">
                <a:solidFill>
                  <a:schemeClr val="tx1"/>
                </a:solidFill>
              </a:rPr>
              <a:t>人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公司官方簡介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營業實績：銷售超過</a:t>
            </a:r>
            <a:r>
              <a:rPr lang="en-US" altLang="zh-TW" dirty="0">
                <a:solidFill>
                  <a:schemeClr val="tx1"/>
                </a:solidFill>
              </a:rPr>
              <a:t>15</a:t>
            </a:r>
            <a:r>
              <a:rPr lang="zh-TW" altLang="en-US" dirty="0">
                <a:solidFill>
                  <a:schemeClr val="tx1"/>
                </a:solidFill>
              </a:rPr>
              <a:t>萬組號控箱、</a:t>
            </a:r>
            <a:r>
              <a:rPr lang="en-US" altLang="zh-TW" dirty="0">
                <a:solidFill>
                  <a:schemeClr val="tx1"/>
                </a:solidFill>
              </a:rPr>
              <a:t>12</a:t>
            </a:r>
            <a:r>
              <a:rPr lang="zh-TW" altLang="en-US" dirty="0">
                <a:solidFill>
                  <a:schemeClr val="tx1"/>
                </a:solidFill>
              </a:rPr>
              <a:t>萬組號控器、</a:t>
            </a:r>
            <a:r>
              <a:rPr lang="en-US" altLang="zh-TW" dirty="0">
                <a:solidFill>
                  <a:schemeClr val="tx1"/>
                </a:solidFill>
              </a:rPr>
              <a:t>16</a:t>
            </a:r>
            <a:r>
              <a:rPr lang="zh-TW" altLang="en-US" dirty="0">
                <a:solidFill>
                  <a:schemeClr val="tx1"/>
                </a:solidFill>
              </a:rPr>
              <a:t>萬支感測器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上市資訊：未上市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併購資訊：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2023</a:t>
            </a:r>
            <a:r>
              <a:rPr lang="zh-TW" altLang="en-US" dirty="0">
                <a:solidFill>
                  <a:schemeClr val="tx1"/>
                </a:solidFill>
              </a:rPr>
              <a:t>年併購</a:t>
            </a:r>
            <a:r>
              <a:rPr lang="en-US" altLang="zh-TW" dirty="0">
                <a:solidFill>
                  <a:schemeClr val="tx1"/>
                </a:solidFill>
              </a:rPr>
              <a:t>Western Pacific Signal: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ITS</a:t>
            </a:r>
            <a:r>
              <a:rPr lang="zh-TW" altLang="en-US" dirty="0">
                <a:solidFill>
                  <a:schemeClr val="tx1"/>
                </a:solidFill>
              </a:rPr>
              <a:t>相關系統整合、</a:t>
            </a:r>
            <a:r>
              <a:rPr lang="en-US" altLang="zh-TW" dirty="0">
                <a:solidFill>
                  <a:schemeClr val="tx1"/>
                </a:solidFill>
              </a:rPr>
              <a:t>Econolite</a:t>
            </a:r>
            <a:r>
              <a:rPr lang="zh-TW" altLang="en-US" dirty="0">
                <a:solidFill>
                  <a:schemeClr val="tx1"/>
                </a:solidFill>
              </a:rPr>
              <a:t>產品銷售商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2023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r>
              <a:rPr lang="en-US" altLang="zh-TW" dirty="0">
                <a:solidFill>
                  <a:schemeClr val="tx1"/>
                </a:solidFill>
              </a:rPr>
              <a:t>11</a:t>
            </a:r>
            <a:r>
              <a:rPr lang="zh-TW" altLang="en-US" dirty="0">
                <a:solidFill>
                  <a:schemeClr val="tx1"/>
                </a:solidFill>
              </a:rPr>
              <a:t>月併購</a:t>
            </a:r>
            <a:r>
              <a:rPr lang="en-US" altLang="zh-TW" dirty="0">
                <a:solidFill>
                  <a:schemeClr val="tx1"/>
                </a:solidFill>
              </a:rPr>
              <a:t>RAI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Products: Econolite</a:t>
            </a:r>
            <a:r>
              <a:rPr lang="zh-TW" altLang="en-US" dirty="0">
                <a:solidFill>
                  <a:schemeClr val="tx1"/>
                </a:solidFill>
              </a:rPr>
              <a:t>產品經銷商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36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B39E5-0606-DDD6-E312-37BEEE30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營收近況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6B55721-F6D7-E8E0-1E31-EC4EE347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D7EC36-9494-B32A-C2F7-24BAC1366C58}"/>
              </a:ext>
            </a:extLst>
          </p:cNvPr>
          <p:cNvSpPr txBox="1"/>
          <p:nvPr/>
        </p:nvSpPr>
        <p:spPr>
          <a:xfrm>
            <a:off x="838200" y="1144588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無公開財務資訊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9275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BC04AA-1A3A-562A-E5B4-6BEABFF0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產品概觀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3C091F0-18CE-2490-BF76-67D1C87A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F35278-54CB-74D8-D795-5615E61CAD88}"/>
              </a:ext>
            </a:extLst>
          </p:cNvPr>
          <p:cNvSpPr/>
          <p:nvPr/>
        </p:nvSpPr>
        <p:spPr>
          <a:xfrm>
            <a:off x="634603" y="1144588"/>
            <a:ext cx="353847" cy="89888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感測器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40F8C8-6CAC-4543-123F-24C7BC886B3C}"/>
              </a:ext>
            </a:extLst>
          </p:cNvPr>
          <p:cNvSpPr txBox="1"/>
          <p:nvPr/>
        </p:nvSpPr>
        <p:spPr>
          <a:xfrm>
            <a:off x="1092200" y="1150922"/>
            <a:ext cx="8112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Autoscope</a:t>
            </a:r>
            <a:r>
              <a:rPr lang="en-US" altLang="zh-TW" dirty="0"/>
              <a:t> Vision: </a:t>
            </a:r>
            <a:r>
              <a:rPr lang="zh-TW" altLang="en-US" sz="1600" dirty="0"/>
              <a:t>槍型攝影機，路口交通計數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EVO</a:t>
            </a:r>
            <a:r>
              <a:rPr lang="zh-TW" altLang="en-US" dirty="0"/>
              <a:t> </a:t>
            </a:r>
            <a:r>
              <a:rPr lang="en-US" altLang="zh-TW" dirty="0"/>
              <a:t>Radar</a:t>
            </a:r>
            <a:r>
              <a:rPr lang="en-US" altLang="zh-TW" sz="1600" dirty="0"/>
              <a:t>: </a:t>
            </a:r>
            <a:r>
              <a:rPr lang="zh-TW" altLang="en-US" sz="1600" dirty="0"/>
              <a:t>雷達，路口路段交通計數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AccuSense</a:t>
            </a:r>
            <a:r>
              <a:rPr lang="en-US" altLang="zh-TW" sz="1600" dirty="0"/>
              <a:t>: </a:t>
            </a:r>
            <a:r>
              <a:rPr lang="zh-TW" altLang="en-US" sz="1600" dirty="0"/>
              <a:t>地磁，自行車及機車偵測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BAA3B2E-7A92-4060-5075-D39FD5808BA5}"/>
              </a:ext>
            </a:extLst>
          </p:cNvPr>
          <p:cNvSpPr/>
          <p:nvPr/>
        </p:nvSpPr>
        <p:spPr>
          <a:xfrm>
            <a:off x="634603" y="2150428"/>
            <a:ext cx="353847" cy="116755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號控器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D846D9-295D-E3B9-CBC1-D536F8E06A17}"/>
              </a:ext>
            </a:extLst>
          </p:cNvPr>
          <p:cNvSpPr txBox="1"/>
          <p:nvPr/>
        </p:nvSpPr>
        <p:spPr>
          <a:xfrm>
            <a:off x="1092200" y="2156762"/>
            <a:ext cx="8112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EOS: </a:t>
            </a:r>
            <a:r>
              <a:rPr lang="zh-TW" altLang="en-US" sz="1600" dirty="0"/>
              <a:t>號控軟體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Cobalt</a:t>
            </a:r>
            <a:r>
              <a:rPr lang="en-US" altLang="zh-TW" sz="1600" dirty="0"/>
              <a:t>: </a:t>
            </a:r>
            <a:r>
              <a:rPr lang="zh-TW" altLang="en-US" sz="1600" dirty="0"/>
              <a:t>次世代號控器，含</a:t>
            </a:r>
            <a:r>
              <a:rPr lang="en-US" altLang="zh-TW" sz="1600" dirty="0"/>
              <a:t>7</a:t>
            </a:r>
            <a:r>
              <a:rPr lang="zh-TW" altLang="en-US" sz="1600" dirty="0"/>
              <a:t>吋觸控面板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2070LX</a:t>
            </a:r>
            <a:r>
              <a:rPr lang="en-US" altLang="zh-TW" sz="1600" dirty="0"/>
              <a:t>: </a:t>
            </a:r>
            <a:r>
              <a:rPr lang="zh-TW" altLang="en-US" sz="1600" dirty="0"/>
              <a:t>符合</a:t>
            </a:r>
            <a:r>
              <a:rPr lang="en-US" altLang="zh-TW" sz="1600" dirty="0"/>
              <a:t>NEMA</a:t>
            </a:r>
            <a:r>
              <a:rPr lang="zh-TW" altLang="en-US" sz="1600" dirty="0"/>
              <a:t> </a:t>
            </a:r>
            <a:r>
              <a:rPr lang="en-US" altLang="zh-TW" sz="1600" dirty="0"/>
              <a:t>TS1</a:t>
            </a:r>
            <a:r>
              <a:rPr lang="zh-TW" altLang="en-US" sz="1600" dirty="0"/>
              <a:t>及加州運輸部標準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ATC</a:t>
            </a:r>
            <a:r>
              <a:rPr lang="zh-TW" altLang="en-US" dirty="0"/>
              <a:t>模組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2070 2B+ (NEMA</a:t>
            </a:r>
            <a:r>
              <a:rPr lang="zh-TW" altLang="en-US" sz="1600" dirty="0"/>
              <a:t>規格</a:t>
            </a:r>
            <a:r>
              <a:rPr lang="en-US" altLang="zh-TW" sz="1600" dirty="0"/>
              <a:t>)</a:t>
            </a:r>
            <a:r>
              <a:rPr lang="zh-TW" altLang="en-US" sz="1600" dirty="0"/>
              <a:t>、</a:t>
            </a:r>
            <a:r>
              <a:rPr lang="en-US" altLang="zh-TW" sz="1600" dirty="0"/>
              <a:t>2070 1C</a:t>
            </a:r>
            <a:r>
              <a:rPr lang="zh-TW" altLang="en-US" sz="1600" dirty="0"/>
              <a:t>、車聯網模組 </a:t>
            </a:r>
            <a:r>
              <a:rPr lang="en-US" altLang="zh-TW" sz="1600" dirty="0"/>
              <a:t>(</a:t>
            </a:r>
            <a:r>
              <a:rPr lang="zh-TW" altLang="en-US" sz="1600" dirty="0"/>
              <a:t>支援</a:t>
            </a:r>
            <a:r>
              <a:rPr lang="en-US" altLang="zh-TW" sz="1600" dirty="0"/>
              <a:t>DSRC</a:t>
            </a:r>
            <a:r>
              <a:rPr lang="zh-TW" altLang="en-US" sz="1600" dirty="0"/>
              <a:t>通訊</a:t>
            </a:r>
            <a:r>
              <a:rPr lang="en-US" altLang="zh-TW" sz="1600" dirty="0"/>
              <a:t>RSU)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D907C3-FD5F-CDD8-A827-ED3D7C5CFB51}"/>
              </a:ext>
            </a:extLst>
          </p:cNvPr>
          <p:cNvSpPr/>
          <p:nvPr/>
        </p:nvSpPr>
        <p:spPr>
          <a:xfrm>
            <a:off x="634603" y="3387820"/>
            <a:ext cx="353847" cy="120032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號控箱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071404-81F3-74E1-30EB-A86D912FD2C8}"/>
              </a:ext>
            </a:extLst>
          </p:cNvPr>
          <p:cNvSpPr txBox="1"/>
          <p:nvPr/>
        </p:nvSpPr>
        <p:spPr>
          <a:xfrm>
            <a:off x="1092200" y="3394154"/>
            <a:ext cx="8112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ATCC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Blue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NEMA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Safetran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CF52E8-744F-FAB8-5453-5760B67D6B3B}"/>
              </a:ext>
            </a:extLst>
          </p:cNvPr>
          <p:cNvSpPr/>
          <p:nvPr/>
        </p:nvSpPr>
        <p:spPr>
          <a:xfrm>
            <a:off x="634603" y="4668785"/>
            <a:ext cx="353847" cy="89888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軟體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CAD0170-B027-833F-A7C1-5E65C3EFB814}"/>
              </a:ext>
            </a:extLst>
          </p:cNvPr>
          <p:cNvSpPr txBox="1"/>
          <p:nvPr/>
        </p:nvSpPr>
        <p:spPr>
          <a:xfrm>
            <a:off x="1092200" y="4675119"/>
            <a:ext cx="8112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Centracs</a:t>
            </a:r>
            <a:r>
              <a:rPr lang="en-US" altLang="zh-TW" dirty="0"/>
              <a:t> ATMS: </a:t>
            </a:r>
            <a:r>
              <a:rPr lang="zh-TW" altLang="en-US" sz="1600" dirty="0"/>
              <a:t>交通管理平台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Centracs</a:t>
            </a:r>
            <a:r>
              <a:rPr lang="en-US" altLang="zh-TW" dirty="0"/>
              <a:t> Mobility</a:t>
            </a:r>
            <a:r>
              <a:rPr lang="en-US" altLang="zh-TW" sz="1600" dirty="0"/>
              <a:t>: </a:t>
            </a:r>
            <a:r>
              <a:rPr lang="zh-TW" altLang="en-US" sz="1600" dirty="0"/>
              <a:t>解決方案平台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Centracs</a:t>
            </a:r>
            <a:r>
              <a:rPr lang="zh-TW" altLang="en-US" dirty="0"/>
              <a:t>模組</a:t>
            </a:r>
            <a:r>
              <a:rPr lang="en-US" altLang="zh-TW" sz="1600" dirty="0"/>
              <a:t>: SPM</a:t>
            </a:r>
            <a:r>
              <a:rPr lang="zh-TW" altLang="en-US" sz="1600" dirty="0"/>
              <a:t>、適應性號控、優先通行系統、感測器數據平台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8E0132-10AF-147C-79AA-FE6B8D0C9078}"/>
              </a:ext>
            </a:extLst>
          </p:cNvPr>
          <p:cNvSpPr/>
          <p:nvPr/>
        </p:nvSpPr>
        <p:spPr>
          <a:xfrm>
            <a:off x="634603" y="5637513"/>
            <a:ext cx="353847" cy="89888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專業服務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D5FE13D-A8F4-4B29-FBE1-DB69FDE65B96}"/>
              </a:ext>
            </a:extLst>
          </p:cNvPr>
          <p:cNvSpPr txBox="1"/>
          <p:nvPr/>
        </p:nvSpPr>
        <p:spPr>
          <a:xfrm>
            <a:off x="1092200" y="5643847"/>
            <a:ext cx="8112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整合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現場施工調校服務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號誌最佳化管理服務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C22855A-9A11-A71C-1ED3-A8706205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748" y="857438"/>
            <a:ext cx="2404005" cy="14607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1AA6A7D-0215-728F-4D66-7FCE0517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506" y="4348198"/>
            <a:ext cx="2162247" cy="131381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3DA08B-8856-3B92-1516-5FACB28D6B6C}"/>
              </a:ext>
            </a:extLst>
          </p:cNvPr>
          <p:cNvSpPr txBox="1"/>
          <p:nvPr/>
        </p:nvSpPr>
        <p:spPr>
          <a:xfrm>
            <a:off x="9672085" y="2274605"/>
            <a:ext cx="1827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 err="1"/>
              <a:t>Autoscope</a:t>
            </a:r>
            <a:r>
              <a:rPr lang="en-US" altLang="zh-TW" sz="1600" dirty="0"/>
              <a:t> Vision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CFBFA8-80ED-00A0-464E-516810018AAE}"/>
              </a:ext>
            </a:extLst>
          </p:cNvPr>
          <p:cNvSpPr txBox="1"/>
          <p:nvPr/>
        </p:nvSpPr>
        <p:spPr>
          <a:xfrm>
            <a:off x="9672085" y="5662008"/>
            <a:ext cx="1466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/>
              <a:t>ATCC </a:t>
            </a:r>
            <a:r>
              <a:rPr lang="zh-TW" altLang="en-US" sz="1600" dirty="0"/>
              <a:t>號控箱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CF77165-B7E6-991B-C5BD-4D7BEF340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406" y="2596229"/>
            <a:ext cx="2239347" cy="136065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BEB9D9B-A976-D7F9-8D62-417D138CB18E}"/>
              </a:ext>
            </a:extLst>
          </p:cNvPr>
          <p:cNvSpPr txBox="1"/>
          <p:nvPr/>
        </p:nvSpPr>
        <p:spPr>
          <a:xfrm>
            <a:off x="9672085" y="378760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/>
              <a:t>Cobalt</a:t>
            </a:r>
            <a:r>
              <a:rPr lang="zh-TW" altLang="en-US" sz="1600" dirty="0"/>
              <a:t>號控器</a:t>
            </a:r>
          </a:p>
        </p:txBody>
      </p:sp>
    </p:spTree>
    <p:extLst>
      <p:ext uri="{BB962C8B-B14F-4D97-AF65-F5344CB8AC3E}">
        <p14:creationId xmlns:p14="http://schemas.microsoft.com/office/powerpoint/2010/main" val="1521933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2CCB9A-1476-64EE-B626-8DD2ED61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</a:t>
            </a:r>
            <a:r>
              <a:rPr lang="en-US" altLang="zh-TW" dirty="0"/>
              <a:t>Portfolio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5E7C243-74D5-EE79-D435-C0571328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AE6BCE-DEBA-8790-689E-6929383D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1144588"/>
            <a:ext cx="56642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C779596-9730-63FD-8D12-177337043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D42D8D-EE7F-4B87-5B10-88AB35D193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A74D24-6304-CE0D-645A-B1AAF8F7BC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C2197D-DF9C-C6CF-445D-61C233D1AC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154B7C7-D50C-E7BE-7157-2A58E49B40B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28626D1-9978-261F-F71F-8DC93FBD2D6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E0C3ECF1-6F10-84D9-E34D-832F0052B18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F24697C-60C1-71A1-EEA5-2E4AF7807A7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4C90C97B-4A54-155B-7612-AF4E8EA040E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FC1E8B35-C200-540E-687F-C890072046A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E84B31A1-3ED4-9E51-0399-056862941C4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CBD66C7-684F-BE92-465C-CDC0CDB2DC3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13C34E2B-1580-07A7-57AD-2C28D24325BF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167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37673-CCE0-1767-9621-B0D14DC8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371605-5BEE-9754-6FC3-5E280E552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Cubic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A49B97-0F93-3420-9ADA-35FB4D10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14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65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944F-E0D8-D5DB-A998-27E238C9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公司簡介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B96E0E-2D49-A9B5-C806-0DBE2C39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21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67CE78-3918-835F-9685-4924256E7347}"/>
              </a:ext>
            </a:extLst>
          </p:cNvPr>
          <p:cNvSpPr/>
          <p:nvPr/>
        </p:nvSpPr>
        <p:spPr>
          <a:xfrm>
            <a:off x="838199" y="1144587"/>
            <a:ext cx="10515599" cy="1670928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成立年分：</a:t>
            </a:r>
            <a:r>
              <a:rPr lang="en-US" altLang="zh-TW" dirty="0">
                <a:solidFill>
                  <a:schemeClr val="tx1"/>
                </a:solidFill>
              </a:rPr>
              <a:t>1949</a:t>
            </a:r>
            <a:r>
              <a:rPr lang="zh-TW" altLang="en-US" dirty="0">
                <a:solidFill>
                  <a:schemeClr val="tx1"/>
                </a:solidFill>
              </a:rPr>
              <a:t>年，</a:t>
            </a:r>
            <a:r>
              <a:rPr lang="en-US" altLang="zh-TW" dirty="0">
                <a:solidFill>
                  <a:schemeClr val="tx1"/>
                </a:solidFill>
              </a:rPr>
              <a:t>2021</a:t>
            </a:r>
            <a:r>
              <a:rPr lang="zh-TW" altLang="en-US" dirty="0">
                <a:solidFill>
                  <a:schemeClr val="tx1"/>
                </a:solidFill>
              </a:rPr>
              <a:t>年由</a:t>
            </a:r>
            <a:r>
              <a:rPr lang="en-US" altLang="zh-TW" dirty="0">
                <a:solidFill>
                  <a:schemeClr val="tx1"/>
                </a:solidFill>
              </a:rPr>
              <a:t>Veritas Capital</a:t>
            </a:r>
            <a:r>
              <a:rPr lang="zh-TW" altLang="en-US" dirty="0">
                <a:solidFill>
                  <a:schemeClr val="tx1"/>
                </a:solidFill>
              </a:rPr>
              <a:t>及</a:t>
            </a:r>
            <a:r>
              <a:rPr lang="en-US" altLang="zh-TW" dirty="0">
                <a:solidFill>
                  <a:schemeClr val="tx1"/>
                </a:solidFill>
              </a:rPr>
              <a:t>Evergreen Coast Capital Corporation</a:t>
            </a:r>
            <a:r>
              <a:rPr lang="zh-TW" altLang="en-US" dirty="0">
                <a:solidFill>
                  <a:schemeClr val="tx1"/>
                </a:solidFill>
              </a:rPr>
              <a:t>以</a:t>
            </a:r>
            <a:r>
              <a:rPr lang="en-US" altLang="zh-TW" dirty="0">
                <a:solidFill>
                  <a:schemeClr val="tx1"/>
                </a:solidFill>
              </a:rPr>
              <a:t>20</a:t>
            </a:r>
            <a:r>
              <a:rPr lang="zh-TW" altLang="en-US" dirty="0">
                <a:solidFill>
                  <a:schemeClr val="tx1"/>
                </a:solidFill>
              </a:rPr>
              <a:t>億美元收購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組織沿革：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成立初期以電子設備研發製造為主，涉足地理量測切入國防領域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1971</a:t>
            </a:r>
            <a:r>
              <a:rPr lang="zh-TW" altLang="en-US" dirty="0">
                <a:solidFill>
                  <a:schemeClr val="tx1"/>
                </a:solidFill>
              </a:rPr>
              <a:t>透過併購切入交通領域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1970s</a:t>
            </a:r>
            <a:r>
              <a:rPr lang="zh-TW" altLang="en-US" dirty="0">
                <a:solidFill>
                  <a:schemeClr val="tx1"/>
                </a:solidFill>
              </a:rPr>
              <a:t> 開始涉足</a:t>
            </a:r>
            <a:r>
              <a:rPr lang="zh-TW" altLang="en-US" b="1" dirty="0">
                <a:solidFill>
                  <a:srgbClr val="FF0000"/>
                </a:solidFill>
              </a:rPr>
              <a:t>交通票證事業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主力產品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，含地鐵、航空、巴士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1973 </a:t>
            </a:r>
            <a:r>
              <a:rPr lang="zh-TW" altLang="en-US" dirty="0">
                <a:solidFill>
                  <a:schemeClr val="tx1"/>
                </a:solidFill>
              </a:rPr>
              <a:t>開始切入</a:t>
            </a:r>
            <a:r>
              <a:rPr lang="zh-TW" altLang="en-US" b="1" dirty="0">
                <a:solidFill>
                  <a:srgbClr val="FF0000"/>
                </a:solidFill>
              </a:rPr>
              <a:t>軍事訓練系統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主力產品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供應 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1980s </a:t>
            </a:r>
            <a:r>
              <a:rPr lang="zh-TW" altLang="en-US" dirty="0">
                <a:solidFill>
                  <a:schemeClr val="tx1"/>
                </a:solidFill>
              </a:rPr>
              <a:t>量測設備、安全設備、定位監控及攻擊設備切入美國空軍機隊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2014 </a:t>
            </a:r>
            <a:r>
              <a:rPr lang="zh-TW" altLang="en-US" dirty="0">
                <a:solidFill>
                  <a:schemeClr val="tx1"/>
                </a:solidFill>
              </a:rPr>
              <a:t>併購</a:t>
            </a:r>
            <a:r>
              <a:rPr lang="en-US" altLang="zh-TW" dirty="0">
                <a:solidFill>
                  <a:schemeClr val="tx1"/>
                </a:solidFill>
              </a:rPr>
              <a:t>DTECH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Lab</a:t>
            </a:r>
            <a:r>
              <a:rPr lang="zh-TW" altLang="en-US" dirty="0">
                <a:solidFill>
                  <a:schemeClr val="tx1"/>
                </a:solidFill>
              </a:rPr>
              <a:t>，先進通訊解決方案供應商，完善軍事</a:t>
            </a:r>
            <a:r>
              <a:rPr lang="en-US" altLang="zh-TW" dirty="0">
                <a:solidFill>
                  <a:schemeClr val="tx1"/>
                </a:solidFill>
              </a:rPr>
              <a:t>C4ISR</a:t>
            </a:r>
            <a:r>
              <a:rPr lang="zh-TW" altLang="en-US" dirty="0">
                <a:solidFill>
                  <a:schemeClr val="tx1"/>
                </a:solidFill>
              </a:rPr>
              <a:t>產品供應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2017 </a:t>
            </a:r>
            <a:r>
              <a:rPr lang="zh-TW" altLang="en-US" dirty="0">
                <a:solidFill>
                  <a:schemeClr val="tx1"/>
                </a:solidFill>
              </a:rPr>
              <a:t>開始大力推動衛星及</a:t>
            </a:r>
            <a:r>
              <a:rPr lang="en-US" altLang="zh-TW" dirty="0">
                <a:solidFill>
                  <a:schemeClr val="tx1"/>
                </a:solidFill>
              </a:rPr>
              <a:t>IoT</a:t>
            </a:r>
            <a:r>
              <a:rPr lang="zh-TW" altLang="en-US" dirty="0">
                <a:solidFill>
                  <a:schemeClr val="tx1"/>
                </a:solidFill>
              </a:rPr>
              <a:t>產品，切入災害復原領域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2018 </a:t>
            </a:r>
            <a:r>
              <a:rPr lang="zh-TW" altLang="en-US" b="1" dirty="0">
                <a:solidFill>
                  <a:srgbClr val="FF0000"/>
                </a:solidFill>
              </a:rPr>
              <a:t>併購</a:t>
            </a:r>
            <a:r>
              <a:rPr lang="en-US" altLang="zh-TW" b="1" dirty="0" err="1">
                <a:solidFill>
                  <a:srgbClr val="FF0000"/>
                </a:solidFill>
              </a:rPr>
              <a:t>Trafficware</a:t>
            </a:r>
            <a:r>
              <a:rPr lang="zh-TW" altLang="en-US" b="1" dirty="0">
                <a:solidFill>
                  <a:srgbClr val="FF0000"/>
                </a:solidFill>
              </a:rPr>
              <a:t>切入</a:t>
            </a:r>
            <a:r>
              <a:rPr lang="en-US" altLang="zh-TW" b="1" dirty="0">
                <a:solidFill>
                  <a:srgbClr val="FF0000"/>
                </a:solidFill>
              </a:rPr>
              <a:t>ITS</a:t>
            </a:r>
            <a:r>
              <a:rPr lang="zh-TW" altLang="en-US" b="1" dirty="0">
                <a:solidFill>
                  <a:srgbClr val="FF0000"/>
                </a:solidFill>
              </a:rPr>
              <a:t>市場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2019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b="1" dirty="0">
                <a:solidFill>
                  <a:srgbClr val="FF0000"/>
                </a:solidFill>
              </a:rPr>
              <a:t>併購</a:t>
            </a:r>
            <a:r>
              <a:rPr lang="en-US" altLang="zh-TW" b="1" dirty="0">
                <a:solidFill>
                  <a:srgbClr val="FF0000"/>
                </a:solidFill>
              </a:rPr>
              <a:t>GRIDSMART</a:t>
            </a:r>
            <a:r>
              <a:rPr lang="zh-TW" altLang="en-US" b="1" dirty="0">
                <a:solidFill>
                  <a:srgbClr val="FF0000"/>
                </a:solidFill>
              </a:rPr>
              <a:t>切入交通感測領域</a:t>
            </a:r>
            <a:endParaRPr lang="en-US" altLang="zh-TW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總部位置：美國加州聖地牙哥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員工人數：超過</a:t>
            </a:r>
            <a:r>
              <a:rPr lang="en-US" altLang="zh-TW" dirty="0">
                <a:solidFill>
                  <a:schemeClr val="tx1"/>
                </a:solidFill>
              </a:rPr>
              <a:t>6,000</a:t>
            </a:r>
            <a:r>
              <a:rPr lang="zh-TW" altLang="en-US" dirty="0">
                <a:solidFill>
                  <a:schemeClr val="tx1"/>
                </a:solidFill>
              </a:rPr>
              <a:t>人，運輸領域超過</a:t>
            </a:r>
            <a:r>
              <a:rPr lang="en-US" altLang="zh-TW" dirty="0">
                <a:solidFill>
                  <a:schemeClr val="tx1"/>
                </a:solidFill>
              </a:rPr>
              <a:t>2,800</a:t>
            </a:r>
            <a:r>
              <a:rPr lang="zh-TW" altLang="en-US" dirty="0">
                <a:solidFill>
                  <a:schemeClr val="tx1"/>
                </a:solidFill>
              </a:rPr>
              <a:t>人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官網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營業實績：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紐約市、新加坡地鐵票證系統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F35</a:t>
            </a:r>
            <a:r>
              <a:rPr lang="zh-TW" altLang="en-US" dirty="0">
                <a:solidFill>
                  <a:schemeClr val="tx1"/>
                </a:solidFill>
              </a:rPr>
              <a:t>模擬訓練設備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上市資訊：</a:t>
            </a:r>
            <a:r>
              <a:rPr lang="en-US" altLang="zh-TW" dirty="0">
                <a:solidFill>
                  <a:schemeClr val="tx1"/>
                </a:solidFill>
              </a:rPr>
              <a:t>2021</a:t>
            </a:r>
            <a:r>
              <a:rPr lang="zh-TW" altLang="en-US" dirty="0">
                <a:solidFill>
                  <a:schemeClr val="tx1"/>
                </a:solidFill>
              </a:rPr>
              <a:t>年被收購前為</a:t>
            </a:r>
            <a:r>
              <a:rPr lang="en-US" altLang="zh-TW" dirty="0">
                <a:solidFill>
                  <a:schemeClr val="tx1"/>
                </a:solidFill>
              </a:rPr>
              <a:t>NYSE</a:t>
            </a:r>
            <a:r>
              <a:rPr lang="zh-TW" altLang="en-US" dirty="0">
                <a:solidFill>
                  <a:schemeClr val="tx1"/>
                </a:solidFill>
              </a:rPr>
              <a:t>上市公司，收購後即下市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4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C6D98-E57D-D946-06C4-65D7CF34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營收近況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9C05C7C-7ADC-28CB-074F-837B4051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3F5C28-E60B-65CE-D21B-A241FBCADD7D}"/>
              </a:ext>
            </a:extLst>
          </p:cNvPr>
          <p:cNvSpPr txBox="1"/>
          <p:nvPr/>
        </p:nvSpPr>
        <p:spPr>
          <a:xfrm>
            <a:off x="838200" y="1144588"/>
            <a:ext cx="6437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2021</a:t>
            </a:r>
            <a:r>
              <a:rPr lang="zh-TW" altLang="en-US" dirty="0"/>
              <a:t>受併購後無公開財務資訊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2020</a:t>
            </a:r>
            <a:r>
              <a:rPr lang="zh-TW" altLang="en-US" dirty="0"/>
              <a:t>年營收達</a:t>
            </a:r>
            <a:r>
              <a:rPr lang="en-US" altLang="zh-TW" dirty="0"/>
              <a:t>14.7</a:t>
            </a:r>
            <a:r>
              <a:rPr lang="zh-TW" altLang="en-US" dirty="0"/>
              <a:t>億美元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三大事業群以運輸部門營收占比最高 </a:t>
            </a:r>
            <a:r>
              <a:rPr lang="en-US" altLang="zh-TW" dirty="0"/>
              <a:t>(</a:t>
            </a:r>
            <a:r>
              <a:rPr lang="zh-TW" altLang="en-US" dirty="0"/>
              <a:t>推測票證占大比例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8C49A3-9590-A55C-B8BB-2A82DE7F9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16" y="2067918"/>
            <a:ext cx="7811590" cy="46012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D7E891-E65C-4538-CD46-E7F2032D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513" y="1027382"/>
            <a:ext cx="8059275" cy="522995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6677F3-0D07-CF5D-64BA-7FE2BCBCC4AD}"/>
              </a:ext>
            </a:extLst>
          </p:cNvPr>
          <p:cNvSpPr txBox="1"/>
          <p:nvPr/>
        </p:nvSpPr>
        <p:spPr>
          <a:xfrm>
            <a:off x="9873390" y="2070934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C4ISR</a:t>
            </a:r>
            <a:r>
              <a:rPr lang="zh-TW" altLang="en-US" sz="1400" dirty="0"/>
              <a:t>、通訊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D87116-DAA6-0E46-AC2B-313E0C9EE069}"/>
              </a:ext>
            </a:extLst>
          </p:cNvPr>
          <p:cNvSpPr txBox="1"/>
          <p:nvPr/>
        </p:nvSpPr>
        <p:spPr>
          <a:xfrm>
            <a:off x="9873390" y="1880363"/>
            <a:ext cx="1296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票證系統、</a:t>
            </a:r>
            <a:r>
              <a:rPr lang="en-US" altLang="zh-TW" sz="1400" dirty="0">
                <a:solidFill>
                  <a:srgbClr val="FF0000"/>
                </a:solidFill>
              </a:rPr>
              <a:t>ITS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58527D-4362-2CE0-0534-4163B2BB6B90}"/>
              </a:ext>
            </a:extLst>
          </p:cNvPr>
          <p:cNvSpPr txBox="1"/>
          <p:nvPr/>
        </p:nvSpPr>
        <p:spPr>
          <a:xfrm>
            <a:off x="9873390" y="2265245"/>
            <a:ext cx="764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Training</a:t>
            </a:r>
            <a:endParaRPr lang="zh-TW" altLang="en-US" sz="1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8AFDD22-14DD-BF07-08BC-6547C1FAFE4C}"/>
              </a:ext>
            </a:extLst>
          </p:cNvPr>
          <p:cNvSpPr txBox="1"/>
          <p:nvPr/>
        </p:nvSpPr>
        <p:spPr>
          <a:xfrm>
            <a:off x="321816" y="2463366"/>
            <a:ext cx="370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</a:rPr>
              <a:t>2020</a:t>
            </a:r>
            <a:r>
              <a:rPr lang="zh-TW" altLang="en-US" sz="1600" dirty="0">
                <a:highlight>
                  <a:srgbClr val="FFFF00"/>
                </a:highlight>
              </a:rPr>
              <a:t>年年報，無法確切反應今日狀況，請謹慎使用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E4B859-AC4E-402D-7378-B609F1CA52F9}"/>
              </a:ext>
            </a:extLst>
          </p:cNvPr>
          <p:cNvSpPr/>
          <p:nvPr/>
        </p:nvSpPr>
        <p:spPr>
          <a:xfrm>
            <a:off x="6299200" y="3279476"/>
            <a:ext cx="762000" cy="200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CD2B76-7CBB-92DF-C7E2-D616F26A7CD2}"/>
              </a:ext>
            </a:extLst>
          </p:cNvPr>
          <p:cNvSpPr/>
          <p:nvPr/>
        </p:nvSpPr>
        <p:spPr>
          <a:xfrm>
            <a:off x="13242494" y="1934089"/>
            <a:ext cx="864000" cy="200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279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CCF4579C-7AE3-81D5-EEA0-C6A4BC445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1" t="4867" r="3633" b="32912"/>
          <a:stretch/>
        </p:blipFill>
        <p:spPr>
          <a:xfrm>
            <a:off x="8300963" y="687821"/>
            <a:ext cx="3223380" cy="157033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216DAA-DF90-F9B3-FEBF-55FC1A5C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產品概觀 </a:t>
            </a:r>
            <a:r>
              <a:rPr lang="en-US" altLang="zh-TW" dirty="0"/>
              <a:t>(ITS</a:t>
            </a:r>
            <a:r>
              <a:rPr lang="zh-TW" altLang="en-US" dirty="0"/>
              <a:t>領域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ED5D317-14F0-52D0-A805-A377DD8A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73140D-20BA-C946-3FD3-0FEFCDFD9875}"/>
              </a:ext>
            </a:extLst>
          </p:cNvPr>
          <p:cNvSpPr/>
          <p:nvPr/>
        </p:nvSpPr>
        <p:spPr>
          <a:xfrm>
            <a:off x="634603" y="3169321"/>
            <a:ext cx="353847" cy="89888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硬體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17F058-FB8F-FA6F-63DF-4E47E404971D}"/>
              </a:ext>
            </a:extLst>
          </p:cNvPr>
          <p:cNvSpPr txBox="1"/>
          <p:nvPr/>
        </p:nvSpPr>
        <p:spPr>
          <a:xfrm>
            <a:off x="1092200" y="3175655"/>
            <a:ext cx="8112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FE3: </a:t>
            </a:r>
            <a:r>
              <a:rPr lang="zh-TW" altLang="en-US" sz="1600" dirty="0"/>
              <a:t>魚眼攝影機，路口交通計數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AC3</a:t>
            </a:r>
            <a:r>
              <a:rPr lang="en-US" altLang="zh-TW" sz="1600" dirty="0"/>
              <a:t>: </a:t>
            </a:r>
            <a:r>
              <a:rPr lang="zh-TW" altLang="en-US" sz="1600" dirty="0"/>
              <a:t>槍型攝影機，多用作</a:t>
            </a:r>
            <a:r>
              <a:rPr lang="en-US" altLang="zh-TW" sz="1600" dirty="0"/>
              <a:t>advance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GS3</a:t>
            </a:r>
            <a:r>
              <a:rPr lang="en-US" altLang="zh-TW" sz="1600" dirty="0"/>
              <a:t>: </a:t>
            </a:r>
            <a:r>
              <a:rPr lang="zh-TW" altLang="en-US" sz="1600" dirty="0"/>
              <a:t>處理器，連結攝影機，蒐集影像分析及供電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58F94A0-5C1F-2F43-6781-CF4F485E8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854" y="4382639"/>
            <a:ext cx="3287488" cy="21416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40BE1C-FD02-BADD-3113-270A420A3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065" y="2642718"/>
            <a:ext cx="2777067" cy="180242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2176B53-C88B-793E-6754-E680BED7DD6D}"/>
              </a:ext>
            </a:extLst>
          </p:cNvPr>
          <p:cNvSpPr txBox="1"/>
          <p:nvPr/>
        </p:nvSpPr>
        <p:spPr>
          <a:xfrm>
            <a:off x="9536593" y="4425133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/>
              <a:t>FE3</a:t>
            </a:r>
            <a:endParaRPr lang="zh-TW" altLang="en-US" sz="16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FE4D91-6284-100E-38B6-56F9679D75DE}"/>
              </a:ext>
            </a:extLst>
          </p:cNvPr>
          <p:cNvSpPr txBox="1"/>
          <p:nvPr/>
        </p:nvSpPr>
        <p:spPr>
          <a:xfrm>
            <a:off x="9536593" y="2278271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/>
              <a:t>ATMS</a:t>
            </a:r>
            <a:endParaRPr lang="zh-TW" altLang="en-US" sz="16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5E0B94-1C83-C300-2D42-A1484F24B0AB}"/>
              </a:ext>
            </a:extLst>
          </p:cNvPr>
          <p:cNvSpPr txBox="1"/>
          <p:nvPr/>
        </p:nvSpPr>
        <p:spPr>
          <a:xfrm>
            <a:off x="9536593" y="6240015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/>
              <a:t>GS3</a:t>
            </a:r>
            <a:endParaRPr lang="zh-TW" altLang="en-US" sz="16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785C42-E72A-5537-048B-5A7A91645252}"/>
              </a:ext>
            </a:extLst>
          </p:cNvPr>
          <p:cNvSpPr/>
          <p:nvPr/>
        </p:nvSpPr>
        <p:spPr>
          <a:xfrm>
            <a:off x="634603" y="1054852"/>
            <a:ext cx="353847" cy="196977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平台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4CB0CE-5142-A45C-0D94-A1165E9395DA}"/>
              </a:ext>
            </a:extLst>
          </p:cNvPr>
          <p:cNvSpPr txBox="1"/>
          <p:nvPr/>
        </p:nvSpPr>
        <p:spPr>
          <a:xfrm>
            <a:off x="1092200" y="1061186"/>
            <a:ext cx="720876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ATMS</a:t>
            </a:r>
            <a:r>
              <a:rPr lang="zh-TW" altLang="en-US" dirty="0"/>
              <a:t> </a:t>
            </a:r>
            <a:r>
              <a:rPr lang="en-US" altLang="zh-TW" dirty="0"/>
              <a:t>(Advanced Transportation Management Software): </a:t>
            </a:r>
            <a:r>
              <a:rPr lang="zh-TW" altLang="en-US" sz="1600" dirty="0"/>
              <a:t>管理平台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SynchroGreen</a:t>
            </a:r>
            <a:r>
              <a:rPr lang="en-US" altLang="zh-TW" sz="1600" dirty="0"/>
              <a:t>: </a:t>
            </a:r>
            <a:r>
              <a:rPr lang="zh-TW" altLang="en-US" sz="1600" dirty="0"/>
              <a:t>適應性號誌科技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Scout</a:t>
            </a:r>
            <a:r>
              <a:rPr lang="en-US" altLang="zh-TW" sz="1600" dirty="0"/>
              <a:t>: </a:t>
            </a:r>
            <a:r>
              <a:rPr lang="zh-TW" altLang="en-US" sz="1600" dirty="0"/>
              <a:t>號控器軟體，支援自家</a:t>
            </a:r>
            <a:r>
              <a:rPr lang="en-US" altLang="zh-TW" sz="1600" dirty="0"/>
              <a:t>ATC</a:t>
            </a:r>
            <a:r>
              <a:rPr lang="zh-TW" altLang="en-US" sz="1600" dirty="0"/>
              <a:t>控制器、</a:t>
            </a:r>
            <a:r>
              <a:rPr lang="en-US" altLang="zh-TW" sz="1600" dirty="0"/>
              <a:t>OTA</a:t>
            </a:r>
            <a:r>
              <a:rPr lang="zh-TW" altLang="en-US" sz="1600" dirty="0"/>
              <a:t>更新，可加入</a:t>
            </a:r>
            <a:r>
              <a:rPr lang="en-US" altLang="zh-TW" sz="1600" dirty="0"/>
              <a:t>C-V2X</a:t>
            </a:r>
            <a:r>
              <a:rPr lang="zh-TW" altLang="en-US" sz="1600" dirty="0"/>
              <a:t>模組、</a:t>
            </a:r>
            <a:r>
              <a:rPr lang="en-US" altLang="zh-TW" sz="1600" dirty="0" err="1"/>
              <a:t>SynchroGreen</a:t>
            </a:r>
            <a:r>
              <a:rPr lang="zh-TW" altLang="en-US" sz="1600" dirty="0"/>
              <a:t>、</a:t>
            </a:r>
            <a:r>
              <a:rPr lang="en-US" altLang="zh-TW" sz="1600" dirty="0"/>
              <a:t>SPM</a:t>
            </a:r>
            <a:r>
              <a:rPr lang="zh-TW" altLang="en-US" sz="1600" dirty="0"/>
              <a:t>並支援車輛優先控制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SPM</a:t>
            </a:r>
            <a:r>
              <a:rPr lang="zh-TW" altLang="en-US" dirty="0"/>
              <a:t> </a:t>
            </a:r>
            <a:r>
              <a:rPr lang="en-US" altLang="zh-TW" dirty="0"/>
              <a:t>(Signal Performance Measures)</a:t>
            </a:r>
            <a:r>
              <a:rPr lang="zh-TW" altLang="en-US" sz="1600" dirty="0"/>
              <a:t>：號誌績效評估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Synchro Studio</a:t>
            </a:r>
            <a:r>
              <a:rPr lang="en-US" altLang="zh-TW" sz="1600" dirty="0"/>
              <a:t>: </a:t>
            </a:r>
            <a:r>
              <a:rPr lang="zh-TW" altLang="en-US" sz="1600" dirty="0"/>
              <a:t>微觀交通模擬軟體，導入美國公路容量手冊標準規範、</a:t>
            </a:r>
            <a:r>
              <a:rPr lang="en-US" altLang="zh-TW" sz="1600" dirty="0"/>
              <a:t>ITE</a:t>
            </a:r>
            <a:r>
              <a:rPr lang="zh-TW" altLang="en-US" sz="1600" dirty="0"/>
              <a:t>蒐集道路流量數據，支援號誌設計、車流及人流模擬及</a:t>
            </a:r>
            <a:r>
              <a:rPr lang="en-US" altLang="zh-TW" sz="1600" dirty="0"/>
              <a:t>3D</a:t>
            </a:r>
            <a:r>
              <a:rPr lang="zh-TW" altLang="en-US" sz="1600" dirty="0"/>
              <a:t>呈現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8F383E6-BC98-64AD-A4AB-82ED6C7FC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0771" y="1992595"/>
            <a:ext cx="2204960" cy="143640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5C124E7-911D-681C-3B43-487A68A3786A}"/>
              </a:ext>
            </a:extLst>
          </p:cNvPr>
          <p:cNvSpPr txBox="1"/>
          <p:nvPr/>
        </p:nvSpPr>
        <p:spPr>
          <a:xfrm>
            <a:off x="13117191" y="3512632"/>
            <a:ext cx="718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/>
              <a:t>AC3</a:t>
            </a:r>
            <a:endParaRPr lang="zh-TW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7428F4-BA87-1946-BB47-D47CCFAEB0CD}"/>
              </a:ext>
            </a:extLst>
          </p:cNvPr>
          <p:cNvSpPr/>
          <p:nvPr/>
        </p:nvSpPr>
        <p:spPr>
          <a:xfrm>
            <a:off x="634603" y="4265968"/>
            <a:ext cx="353847" cy="129028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號控器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D0F3A19-2B61-66AA-FC39-E1038CFC27BD}"/>
              </a:ext>
            </a:extLst>
          </p:cNvPr>
          <p:cNvSpPr txBox="1"/>
          <p:nvPr/>
        </p:nvSpPr>
        <p:spPr>
          <a:xfrm>
            <a:off x="1092200" y="4272302"/>
            <a:ext cx="720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Commander: </a:t>
            </a:r>
            <a:r>
              <a:rPr lang="zh-TW" altLang="en-US" sz="1600" dirty="0"/>
              <a:t>控制器，符合</a:t>
            </a:r>
            <a:r>
              <a:rPr lang="en-US" altLang="zh-TW" sz="1600" dirty="0"/>
              <a:t>ATC</a:t>
            </a:r>
            <a:r>
              <a:rPr lang="zh-TW" altLang="en-US" sz="1600" dirty="0"/>
              <a:t>標準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980 ATC</a:t>
            </a:r>
            <a:r>
              <a:rPr lang="en-US" altLang="zh-TW" sz="1600" dirty="0"/>
              <a:t>: </a:t>
            </a:r>
            <a:r>
              <a:rPr lang="zh-TW" altLang="en-US" sz="1600" dirty="0"/>
              <a:t>控制器，符合</a:t>
            </a:r>
            <a:r>
              <a:rPr lang="en-US" altLang="zh-TW" sz="1600" dirty="0"/>
              <a:t>NEMA TS2</a:t>
            </a:r>
            <a:r>
              <a:rPr lang="zh-TW" altLang="en-US" sz="1600" dirty="0"/>
              <a:t>標準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2070</a:t>
            </a:r>
            <a:r>
              <a:rPr lang="en-US" altLang="zh-TW" sz="1600" dirty="0"/>
              <a:t>:</a:t>
            </a:r>
            <a:r>
              <a:rPr lang="zh-TW" altLang="en-US" sz="1600" dirty="0"/>
              <a:t> 控制器，符合加州運輸部、</a:t>
            </a:r>
            <a:r>
              <a:rPr lang="en-US" altLang="zh-TW" sz="1600" dirty="0"/>
              <a:t>ATC</a:t>
            </a:r>
            <a:r>
              <a:rPr lang="zh-TW" altLang="en-US" sz="1600" dirty="0"/>
              <a:t>標準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號控箱：符合</a:t>
            </a:r>
            <a:r>
              <a:rPr lang="en-US" altLang="zh-TW" sz="1600" dirty="0"/>
              <a:t>NEMA</a:t>
            </a:r>
            <a:r>
              <a:rPr lang="zh-TW" altLang="en-US" sz="1600" dirty="0"/>
              <a:t>、</a:t>
            </a:r>
            <a:r>
              <a:rPr lang="en-US" altLang="zh-TW" sz="1600" dirty="0"/>
              <a:t>ATC</a:t>
            </a:r>
            <a:r>
              <a:rPr lang="zh-TW" altLang="en-US" sz="1600" dirty="0"/>
              <a:t>及加州運輸部標準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791806B-46C3-5732-8156-BE7299D44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548" y="5586771"/>
            <a:ext cx="1540560" cy="117983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8C137C6-C967-82C1-6EE1-C99C20C6E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199" y="5556250"/>
            <a:ext cx="1922463" cy="128041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A06E6BD-58C5-04B3-779F-1D5D304BA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8744" y="5605423"/>
            <a:ext cx="1812455" cy="120907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B92B6D5-D157-DFF5-F839-1774B40DE8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121" y="5627524"/>
            <a:ext cx="1812455" cy="12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7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DACAF7F-C9F1-9BAD-8A3C-82F87AD40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E00F-EBF3-4491-8049-2B1D531B6CA1}" type="datetime3">
              <a:rPr lang="en-US" altLang="zh-TW" smtClean="0"/>
              <a:t>14 August 2024</a:t>
            </a:fld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E743145-9FF4-A1F5-51A5-6659E295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EAC65D-1A00-8098-300B-628542AF2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noTraffic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0020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AFF325D-355F-9133-E32D-6B3A3D32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公司簡介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2A7AA7-1790-E857-589E-714BB825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58D586-B731-5D82-706A-261F375454ED}"/>
              </a:ext>
            </a:extLst>
          </p:cNvPr>
          <p:cNvSpPr/>
          <p:nvPr/>
        </p:nvSpPr>
        <p:spPr>
          <a:xfrm>
            <a:off x="838199" y="1144587"/>
            <a:ext cx="10515599" cy="1670928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成立年分：</a:t>
            </a:r>
            <a:r>
              <a:rPr lang="en-US" altLang="zh-TW" dirty="0">
                <a:solidFill>
                  <a:schemeClr val="tx1"/>
                </a:solidFill>
              </a:rPr>
              <a:t>2017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總部位置：以色列台拉維夫、美國紐約州紐約市、加州舊金山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員工人數：</a:t>
            </a:r>
            <a:r>
              <a:rPr lang="en-US" altLang="zh-TW" dirty="0">
                <a:solidFill>
                  <a:schemeClr val="tx1"/>
                </a:solidFill>
              </a:rPr>
              <a:t>87</a:t>
            </a:r>
            <a:r>
              <a:rPr lang="zh-TW" altLang="en-US" dirty="0">
                <a:solidFill>
                  <a:schemeClr val="tx1"/>
                </a:solidFill>
              </a:rPr>
              <a:t>人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官網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營業實績：已拓銷至美國</a:t>
            </a:r>
            <a:r>
              <a:rPr lang="en-US" altLang="zh-TW" dirty="0">
                <a:solidFill>
                  <a:schemeClr val="tx1"/>
                </a:solidFill>
              </a:rPr>
              <a:t>13</a:t>
            </a:r>
            <a:r>
              <a:rPr lang="zh-TW" altLang="en-US" dirty="0">
                <a:solidFill>
                  <a:schemeClr val="tx1"/>
                </a:solidFill>
              </a:rPr>
              <a:t>州，</a:t>
            </a:r>
            <a:r>
              <a:rPr lang="en-US" altLang="zh-TW" dirty="0">
                <a:solidFill>
                  <a:schemeClr val="tx1"/>
                </a:solidFill>
              </a:rPr>
              <a:t>TIMES</a:t>
            </a:r>
            <a:r>
              <a:rPr lang="zh-TW" altLang="en-US" dirty="0">
                <a:solidFill>
                  <a:schemeClr val="tx1"/>
                </a:solidFill>
              </a:rPr>
              <a:t>於</a:t>
            </a:r>
            <a:r>
              <a:rPr lang="en-US" altLang="zh-TW" dirty="0">
                <a:solidFill>
                  <a:schemeClr val="tx1"/>
                </a:solidFill>
              </a:rPr>
              <a:t>2022</a:t>
            </a:r>
            <a:r>
              <a:rPr lang="zh-TW" altLang="en-US" dirty="0">
                <a:solidFill>
                  <a:schemeClr val="tx1"/>
                </a:solidFill>
              </a:rPr>
              <a:t>年列為百大最有影響力公司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上市資訊：未上市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募資訊息：共</a:t>
            </a:r>
            <a:r>
              <a:rPr lang="en-US" altLang="zh-TW" dirty="0">
                <a:solidFill>
                  <a:schemeClr val="tx1"/>
                </a:solidFill>
              </a:rPr>
              <a:t>5</a:t>
            </a:r>
            <a:r>
              <a:rPr lang="zh-TW" altLang="en-US" dirty="0">
                <a:solidFill>
                  <a:schemeClr val="tx1"/>
                </a:solidFill>
              </a:rPr>
              <a:t>輪募資，近期為</a:t>
            </a:r>
            <a:r>
              <a:rPr lang="en-US" altLang="zh-TW" dirty="0">
                <a:solidFill>
                  <a:schemeClr val="tx1"/>
                </a:solidFill>
              </a:rPr>
              <a:t>2023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r>
              <a:rPr lang="en-US" altLang="zh-TW" dirty="0">
                <a:solidFill>
                  <a:schemeClr val="tx1"/>
                </a:solidFill>
              </a:rPr>
              <a:t>6</a:t>
            </a:r>
            <a:r>
              <a:rPr lang="zh-TW" altLang="en-US" dirty="0">
                <a:solidFill>
                  <a:schemeClr val="tx1"/>
                </a:solidFill>
              </a:rPr>
              <a:t>月完成的</a:t>
            </a:r>
            <a:r>
              <a:rPr lang="en-US" altLang="zh-TW" dirty="0">
                <a:solidFill>
                  <a:schemeClr val="tx1"/>
                </a:solidFill>
              </a:rPr>
              <a:t>B</a:t>
            </a:r>
            <a:r>
              <a:rPr lang="zh-TW" altLang="en-US" dirty="0">
                <a:solidFill>
                  <a:schemeClr val="tx1"/>
                </a:solidFill>
              </a:rPr>
              <a:t>輪募資，共募得</a:t>
            </a:r>
            <a:r>
              <a:rPr lang="en-US" altLang="zh-TW" dirty="0">
                <a:solidFill>
                  <a:schemeClr val="tx1"/>
                </a:solidFill>
              </a:rPr>
              <a:t>5</a:t>
            </a:r>
            <a:r>
              <a:rPr lang="zh-TW" altLang="en-US" dirty="0">
                <a:solidFill>
                  <a:schemeClr val="tx1"/>
                </a:solidFill>
              </a:rPr>
              <a:t>千萬美元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7432A3-9C85-2E97-C70A-A41A8E49BFC8}"/>
              </a:ext>
            </a:extLst>
          </p:cNvPr>
          <p:cNvSpPr txBox="1"/>
          <p:nvPr/>
        </p:nvSpPr>
        <p:spPr>
          <a:xfrm>
            <a:off x="838199" y="3044030"/>
            <a:ext cx="83481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市場訊息：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2024.04 </a:t>
            </a:r>
            <a:r>
              <a:rPr lang="zh-TW" altLang="en-US" dirty="0">
                <a:solidFill>
                  <a:schemeClr val="tx1"/>
                </a:solidFill>
              </a:rPr>
              <a:t>德州阿靈頓市擴大導入路口數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2024.03 </a:t>
            </a:r>
            <a:r>
              <a:rPr lang="zh-TW" altLang="en-US" dirty="0">
                <a:solidFill>
                  <a:schemeClr val="tx1"/>
                </a:solidFill>
              </a:rPr>
              <a:t>佛州允許</a:t>
            </a:r>
            <a:r>
              <a:rPr lang="en-US" altLang="zh-TW" dirty="0" err="1">
                <a:solidFill>
                  <a:schemeClr val="tx1"/>
                </a:solidFill>
              </a:rPr>
              <a:t>noTraffic</a:t>
            </a:r>
            <a:r>
              <a:rPr lang="zh-TW" altLang="en-US" dirty="0">
                <a:solidFill>
                  <a:schemeClr val="tx1"/>
                </a:solidFill>
              </a:rPr>
              <a:t>營運，導入數個城市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奧蘭多</a:t>
            </a:r>
            <a:r>
              <a:rPr lang="en-US" altLang="zh-TW" dirty="0">
                <a:solidFill>
                  <a:schemeClr val="tx1"/>
                </a:solidFill>
              </a:rPr>
              <a:t>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2024.01 </a:t>
            </a:r>
            <a:r>
              <a:rPr lang="zh-TW" altLang="en-US" dirty="0">
                <a:solidFill>
                  <a:schemeClr val="tx1"/>
                </a:solidFill>
              </a:rPr>
              <a:t>導入德州</a:t>
            </a:r>
            <a:r>
              <a:rPr lang="en-US" altLang="zh-TW" dirty="0">
                <a:solidFill>
                  <a:schemeClr val="tx1"/>
                </a:solidFill>
              </a:rPr>
              <a:t>Sugar 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2022.07 </a:t>
            </a:r>
            <a:r>
              <a:rPr lang="zh-TW" altLang="en-US" dirty="0">
                <a:solidFill>
                  <a:schemeClr val="tx1"/>
                </a:solidFill>
              </a:rPr>
              <a:t>與</a:t>
            </a:r>
            <a:r>
              <a:rPr lang="en-US" altLang="zh-TW" dirty="0">
                <a:solidFill>
                  <a:schemeClr val="tx1"/>
                </a:solidFill>
              </a:rPr>
              <a:t>Rogers</a:t>
            </a:r>
            <a:r>
              <a:rPr lang="zh-TW" altLang="en-US" dirty="0">
                <a:solidFill>
                  <a:schemeClr val="tx1"/>
                </a:solidFill>
              </a:rPr>
              <a:t>合作</a:t>
            </a:r>
            <a:r>
              <a:rPr lang="zh-TW" altLang="en-US" dirty="0"/>
              <a:t>導入加拿大溫哥華</a:t>
            </a:r>
            <a:r>
              <a:rPr lang="en-US" altLang="zh-TW" dirty="0">
                <a:solidFill>
                  <a:schemeClr val="tx1"/>
                </a:solidFill>
              </a:rPr>
              <a:t>University of British Columbia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2020.08 </a:t>
            </a:r>
            <a:r>
              <a:rPr lang="zh-TW" altLang="en-US" dirty="0">
                <a:solidFill>
                  <a:schemeClr val="tx1"/>
                </a:solidFill>
              </a:rPr>
              <a:t>亞利桑那州鳳凰城啟用</a:t>
            </a:r>
            <a:r>
              <a:rPr lang="en-US" altLang="zh-TW" dirty="0" err="1">
                <a:solidFill>
                  <a:schemeClr val="tx1"/>
                </a:solidFill>
              </a:rPr>
              <a:t>noTraffic</a:t>
            </a:r>
            <a:r>
              <a:rPr lang="zh-TW" altLang="en-US" dirty="0">
                <a:solidFill>
                  <a:schemeClr val="tx1"/>
                </a:solidFill>
              </a:rPr>
              <a:t>智慧號誌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2019.08 </a:t>
            </a:r>
            <a:r>
              <a:rPr lang="zh-TW" altLang="en-US" dirty="0">
                <a:solidFill>
                  <a:schemeClr val="tx1"/>
                </a:solidFill>
              </a:rPr>
              <a:t>與</a:t>
            </a:r>
            <a:r>
              <a:rPr lang="zh-TW" altLang="en-US" dirty="0">
                <a:solidFill>
                  <a:schemeClr val="tx1"/>
                </a:solidFill>
                <a:hlinkClick r:id="rId2"/>
              </a:rPr>
              <a:t>亞勳</a:t>
            </a:r>
            <a:r>
              <a:rPr lang="zh-TW" altLang="en-US" dirty="0">
                <a:solidFill>
                  <a:schemeClr val="tx1"/>
                </a:solidFill>
              </a:rPr>
              <a:t>簽訂供應契約，於</a:t>
            </a:r>
            <a:r>
              <a:rPr lang="en-US" altLang="zh-TW" dirty="0">
                <a:solidFill>
                  <a:schemeClr val="tx1"/>
                </a:solidFill>
              </a:rPr>
              <a:t>IoT</a:t>
            </a:r>
            <a:r>
              <a:rPr lang="zh-TW" altLang="en-US" dirty="0">
                <a:solidFill>
                  <a:schemeClr val="tx1"/>
                </a:solidFill>
              </a:rPr>
              <a:t>產品內加入亞勳</a:t>
            </a:r>
            <a:r>
              <a:rPr lang="en-US" altLang="zh-TW" dirty="0">
                <a:solidFill>
                  <a:schemeClr val="tx1"/>
                </a:solidFill>
              </a:rPr>
              <a:t>SOM-301</a:t>
            </a:r>
            <a:r>
              <a:rPr lang="zh-TW" altLang="en-US" dirty="0">
                <a:solidFill>
                  <a:schemeClr val="tx1"/>
                </a:solidFill>
              </a:rPr>
              <a:t>模組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2019.08 </a:t>
            </a:r>
            <a:r>
              <a:rPr lang="zh-TW" altLang="en-US" dirty="0">
                <a:solidFill>
                  <a:schemeClr val="tx1"/>
                </a:solidFill>
              </a:rPr>
              <a:t>與</a:t>
            </a:r>
            <a:r>
              <a:rPr lang="en-US" altLang="zh-TW" dirty="0">
                <a:solidFill>
                  <a:schemeClr val="tx1"/>
                </a:solidFill>
              </a:rPr>
              <a:t>Denso</a:t>
            </a:r>
            <a:r>
              <a:rPr lang="zh-TW" altLang="en-US" dirty="0">
                <a:solidFill>
                  <a:schemeClr val="tx1"/>
                </a:solidFill>
              </a:rPr>
              <a:t>合作於俄亥俄州建置智慧路口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2019.06 </a:t>
            </a:r>
            <a:r>
              <a:rPr lang="zh-TW" altLang="en-US" dirty="0">
                <a:solidFill>
                  <a:schemeClr val="tx1"/>
                </a:solidFill>
              </a:rPr>
              <a:t>與</a:t>
            </a:r>
            <a:r>
              <a:rPr lang="en-US" altLang="zh-TW" dirty="0">
                <a:solidFill>
                  <a:schemeClr val="tx1"/>
                </a:solidFill>
              </a:rPr>
              <a:t>V2X</a:t>
            </a:r>
            <a:r>
              <a:rPr lang="zh-TW" altLang="en-US" dirty="0">
                <a:solidFill>
                  <a:schemeClr val="tx1"/>
                </a:solidFill>
              </a:rPr>
              <a:t>通訊晶片製造商</a:t>
            </a:r>
            <a:r>
              <a:rPr lang="en-US" altLang="zh-TW" dirty="0" err="1">
                <a:solidFill>
                  <a:schemeClr val="tx1"/>
                </a:solidFill>
              </a:rPr>
              <a:t>Autotalks</a:t>
            </a:r>
            <a:r>
              <a:rPr lang="zh-TW" altLang="en-US" dirty="0">
                <a:solidFill>
                  <a:schemeClr val="tx1"/>
                </a:solidFill>
              </a:rPr>
              <a:t>簽訂供應契約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2018.06 </a:t>
            </a:r>
            <a:r>
              <a:rPr lang="zh-TW" altLang="en-US" dirty="0">
                <a:solidFill>
                  <a:schemeClr val="tx1"/>
                </a:solidFill>
              </a:rPr>
              <a:t>與</a:t>
            </a:r>
            <a:r>
              <a:rPr lang="en-US" altLang="zh-TW" dirty="0">
                <a:solidFill>
                  <a:schemeClr val="tx1"/>
                </a:solidFill>
              </a:rPr>
              <a:t>Foresight Eye Net</a:t>
            </a:r>
            <a:r>
              <a:rPr lang="zh-TW" altLang="en-US" dirty="0">
                <a:solidFill>
                  <a:schemeClr val="tx1"/>
                </a:solidFill>
              </a:rPr>
              <a:t>測試碰撞預警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25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2989128-C2F4-4FAD-E426-9259BA8ED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營收近況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385D90-291E-757E-E787-DEA04504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26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49EA658-4D26-47DF-6E3D-E70759CDDDC2}"/>
              </a:ext>
            </a:extLst>
          </p:cNvPr>
          <p:cNvSpPr txBox="1"/>
          <p:nvPr/>
        </p:nvSpPr>
        <p:spPr>
          <a:xfrm>
            <a:off x="838199" y="14298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未透漏營收資訊</a:t>
            </a:r>
          </a:p>
        </p:txBody>
      </p:sp>
    </p:spTree>
    <p:extLst>
      <p:ext uri="{BB962C8B-B14F-4D97-AF65-F5344CB8AC3E}">
        <p14:creationId xmlns:p14="http://schemas.microsoft.com/office/powerpoint/2010/main" val="228027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91BB344-833D-797B-1A72-489AC4B7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產品概觀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52DAAD-0C4E-D6C1-4E64-3DDF3146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44EA0C-E64F-51C8-B868-C430EEDCD628}"/>
              </a:ext>
            </a:extLst>
          </p:cNvPr>
          <p:cNvSpPr/>
          <p:nvPr/>
        </p:nvSpPr>
        <p:spPr>
          <a:xfrm>
            <a:off x="634603" y="1150922"/>
            <a:ext cx="353847" cy="60167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平台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40EE1D7-E596-35B3-6FF3-B4552EFF093E}"/>
              </a:ext>
            </a:extLst>
          </p:cNvPr>
          <p:cNvSpPr txBox="1"/>
          <p:nvPr/>
        </p:nvSpPr>
        <p:spPr>
          <a:xfrm>
            <a:off x="1092200" y="1150922"/>
            <a:ext cx="81127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VMC</a:t>
            </a:r>
            <a:r>
              <a:rPr lang="zh-TW" altLang="en-US" dirty="0"/>
              <a:t> </a:t>
            </a:r>
            <a:r>
              <a:rPr lang="en-US" altLang="zh-TW" dirty="0"/>
              <a:t>(Virtual Management Center): </a:t>
            </a:r>
            <a:r>
              <a:rPr lang="zh-TW" altLang="en-US" sz="1600" dirty="0"/>
              <a:t>交通管理平台，道路車流數據監看、即時號誌調控、交管指令下達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84476A-063A-7208-86D2-14BE706C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998" y="1144588"/>
            <a:ext cx="2987001" cy="196313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ED24DAD-C662-08C7-1197-DE28E2026B78}"/>
              </a:ext>
            </a:extLst>
          </p:cNvPr>
          <p:cNvSpPr txBox="1"/>
          <p:nvPr/>
        </p:nvSpPr>
        <p:spPr>
          <a:xfrm>
            <a:off x="9204998" y="3112804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▲平台介面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F0091BF-87F2-9733-07BE-1B3ACA1BB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795" y="3600149"/>
            <a:ext cx="1951393" cy="104627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F67ECA4-45D8-10FE-CCC1-B3D59855D2A1}"/>
              </a:ext>
            </a:extLst>
          </p:cNvPr>
          <p:cNvSpPr txBox="1"/>
          <p:nvPr/>
        </p:nvSpPr>
        <p:spPr>
          <a:xfrm>
            <a:off x="9204998" y="4656080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/>
              <a:t>IoT</a:t>
            </a:r>
            <a:r>
              <a:rPr lang="zh-TW" altLang="en-US" sz="1600" dirty="0"/>
              <a:t>攝影機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9BC752-4D3D-84CB-233A-9F484CD1F5E6}"/>
              </a:ext>
            </a:extLst>
          </p:cNvPr>
          <p:cNvSpPr/>
          <p:nvPr/>
        </p:nvSpPr>
        <p:spPr>
          <a:xfrm>
            <a:off x="634603" y="1862285"/>
            <a:ext cx="353847" cy="121649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硬體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159029-7849-59D3-2606-B8F1E2F38E2E}"/>
              </a:ext>
            </a:extLst>
          </p:cNvPr>
          <p:cNvSpPr txBox="1"/>
          <p:nvPr/>
        </p:nvSpPr>
        <p:spPr>
          <a:xfrm>
            <a:off x="1092200" y="1862286"/>
            <a:ext cx="81127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IoT</a:t>
            </a:r>
            <a:r>
              <a:rPr lang="zh-TW" altLang="en-US" dirty="0"/>
              <a:t>感測器</a:t>
            </a:r>
            <a:r>
              <a:rPr lang="en-US" altLang="zh-TW" dirty="0"/>
              <a:t>: </a:t>
            </a:r>
            <a:r>
              <a:rPr lang="zh-TW" altLang="en-US" sz="1600" dirty="0"/>
              <a:t>蒐集車流資訊，含攝影機及雷達，裝設於每個路口各方向，偵測車流、分辨車種、自行車、行人；支援</a:t>
            </a:r>
            <a:r>
              <a:rPr lang="en-US" altLang="zh-TW" sz="1600" dirty="0"/>
              <a:t>V2X</a:t>
            </a:r>
            <a:r>
              <a:rPr lang="zh-TW" altLang="en-US" sz="1600" dirty="0"/>
              <a:t>功能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68DA7E-6370-4718-3C81-9AE2FD13A16C}"/>
              </a:ext>
            </a:extLst>
          </p:cNvPr>
          <p:cNvSpPr txBox="1"/>
          <p:nvPr/>
        </p:nvSpPr>
        <p:spPr>
          <a:xfrm>
            <a:off x="1092200" y="2463228"/>
            <a:ext cx="81127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控制單元</a:t>
            </a:r>
            <a:r>
              <a:rPr lang="en-US" altLang="zh-TW" dirty="0"/>
              <a:t>: </a:t>
            </a:r>
            <a:r>
              <a:rPr lang="zh-TW" altLang="en-US" sz="1600" dirty="0"/>
              <a:t>彙整影像資訊、計算最佳化變數、安全監控，雲端通訊</a:t>
            </a:r>
            <a:r>
              <a:rPr lang="en-US" altLang="zh-TW" sz="1600" dirty="0"/>
              <a:t>gateway</a:t>
            </a:r>
            <a:r>
              <a:rPr lang="zh-TW" altLang="en-US" sz="1600" dirty="0"/>
              <a:t>，整合至號控箱及交控器；</a:t>
            </a:r>
            <a:r>
              <a:rPr lang="en-US" altLang="zh-TW" sz="1600" dirty="0"/>
              <a:t>Nvidia Jetson</a:t>
            </a:r>
            <a:r>
              <a:rPr lang="zh-TW" altLang="en-US" sz="1600" dirty="0"/>
              <a:t>處理器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2B081D7-22F8-0FFB-C468-E2F961D0C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999" y="5138853"/>
            <a:ext cx="2438362" cy="113355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5DD3D82-BCEC-0F20-87F9-08B8FDD57305}"/>
              </a:ext>
            </a:extLst>
          </p:cNvPr>
          <p:cNvSpPr txBox="1"/>
          <p:nvPr/>
        </p:nvSpPr>
        <p:spPr>
          <a:xfrm>
            <a:off x="9204998" y="6272406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▲控制單元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F1E361F-44B9-E116-563A-A67B627D2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3226460"/>
            <a:ext cx="7379326" cy="351122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4E2E66E-5804-43E0-1577-7377DC9C5932}"/>
              </a:ext>
            </a:extLst>
          </p:cNvPr>
          <p:cNvSpPr txBox="1"/>
          <p:nvPr/>
        </p:nvSpPr>
        <p:spPr>
          <a:xfrm>
            <a:off x="5256196" y="403156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6"/>
              </a:rPr>
              <a:t>(</a:t>
            </a:r>
            <a:r>
              <a:rPr lang="zh-TW" altLang="en-US" dirty="0">
                <a:hlinkClick r:id="rId6"/>
              </a:rPr>
              <a:t>清楚的功能解釋</a:t>
            </a:r>
            <a:r>
              <a:rPr lang="en-US" altLang="zh-TW" dirty="0">
                <a:hlinkClick r:id="rId6"/>
              </a:rPr>
              <a:t>)</a:t>
            </a:r>
            <a:r>
              <a:rPr lang="zh-TW" altLang="en-US" dirty="0">
                <a:hlinkClick r:id="rId6"/>
              </a:rPr>
              <a:t> </a:t>
            </a:r>
            <a:r>
              <a:rPr lang="en-US" altLang="zh-TW" dirty="0" err="1">
                <a:hlinkClick r:id="rId6"/>
              </a:rPr>
              <a:t>NoTraffic‘s</a:t>
            </a:r>
            <a:r>
              <a:rPr lang="en-US" altLang="zh-TW" dirty="0">
                <a:hlinkClick r:id="rId6"/>
              </a:rPr>
              <a:t> Smart tech is revolutionizing the traffic light – </a:t>
            </a:r>
            <a:r>
              <a:rPr lang="en-US" altLang="zh-TW" dirty="0" err="1">
                <a:hlinkClick r:id="rId6"/>
              </a:rPr>
              <a:t>NoTraffic</a:t>
            </a:r>
            <a:r>
              <a:rPr lang="zh-TW" altLang="en-US" dirty="0"/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DEE586D-1E73-34CB-6324-BBCD77EC45E9}"/>
              </a:ext>
            </a:extLst>
          </p:cNvPr>
          <p:cNvSpPr txBox="1"/>
          <p:nvPr/>
        </p:nvSpPr>
        <p:spPr>
          <a:xfrm>
            <a:off x="811526" y="6885363"/>
            <a:ext cx="83481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涉足面向：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交通計數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聲稱準確率</a:t>
            </a:r>
            <a:r>
              <a:rPr lang="en-US" altLang="zh-TW" dirty="0">
                <a:solidFill>
                  <a:schemeClr val="tx1"/>
                </a:solidFill>
              </a:rPr>
              <a:t>99.99%)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適應性號控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自動化號誌績效評估 </a:t>
            </a:r>
            <a:r>
              <a:rPr lang="en-US" altLang="zh-TW" dirty="0">
                <a:solidFill>
                  <a:schemeClr val="tx1"/>
                </a:solidFill>
              </a:rPr>
              <a:t>(ATSPM)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安全分析、衝突預測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V2X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262DEF-F5A8-C04F-6A01-B529E264A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012A615-A099-54A3-D28E-DE58C66B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99F43-F3A5-6A3E-C042-2C6D294C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28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BC609F3-292D-8025-BA4D-91A8E1031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1"/>
            <a:ext cx="12192000" cy="68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28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95FA951-47BE-474E-3348-32D9AC2B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E00F-EBF3-4491-8049-2B1D531B6CA1}" type="datetime3">
              <a:rPr lang="en-US" altLang="zh-TW" smtClean="0"/>
              <a:t>14 August 2024</a:t>
            </a:fld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D3A947A-ED53-348F-438C-5FE8C135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BD7107-C882-348B-DC64-475FDDB4A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一覽表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479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FC89CE-050A-2713-5473-2625AD7A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公司簡介</a:t>
            </a:r>
            <a:br>
              <a:rPr lang="en-US" altLang="zh-TW" dirty="0"/>
            </a:br>
            <a:r>
              <a:rPr lang="zh-TW" altLang="en-US" dirty="0"/>
              <a:t>營收近況</a:t>
            </a:r>
            <a:br>
              <a:rPr lang="en-US" altLang="zh-TW" dirty="0"/>
            </a:br>
            <a:r>
              <a:rPr lang="zh-TW" altLang="en-US" dirty="0"/>
              <a:t>產品概觀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45D293-F3CD-DF96-4C84-3302B1EA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Iteris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13C2B1-C3FE-A35A-E330-697AAFF22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14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4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A85370-1F4C-A46A-EE4D-CA735ABC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9B49E9-71A3-235D-0C18-31217E39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30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FE3814F-04AF-4C8F-DAAE-E18ABA85B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88047"/>
              </p:ext>
            </p:extLst>
          </p:nvPr>
        </p:nvGraphicFramePr>
        <p:xfrm>
          <a:off x="508000" y="365125"/>
          <a:ext cx="11168118" cy="6294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663006421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3873460616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1057128841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777916703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3717947158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1244811314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42747480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Iteris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Miovision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Econolite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Cubic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noTraffic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31842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zh-TW" altLang="en-US" sz="1600" dirty="0"/>
                        <a:t>員工人數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472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400+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約</a:t>
                      </a:r>
                      <a:r>
                        <a:rPr lang="en-US" altLang="zh-TW" sz="1600" dirty="0"/>
                        <a:t>1,000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6,000+ (</a:t>
                      </a:r>
                      <a:r>
                        <a:rPr lang="zh-TW" altLang="en-US" sz="1600" dirty="0"/>
                        <a:t>運輸</a:t>
                      </a:r>
                      <a:r>
                        <a:rPr lang="en-US" altLang="zh-TW" sz="1600" dirty="0"/>
                        <a:t>2,800+)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87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34653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zh-TW" altLang="en-US" sz="1600" dirty="0"/>
                        <a:t>上市資訊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ITI (NASDAQ)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未上市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未上市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已下市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未上市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300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zh-TW" altLang="en-US" sz="1600" dirty="0"/>
                        <a:t>組織相關訊息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2024.8</a:t>
                      </a:r>
                      <a:r>
                        <a:rPr lang="zh-TW" altLang="en-US" sz="1600" dirty="0"/>
                        <a:t>遭收購，</a:t>
                      </a:r>
                      <a:r>
                        <a:rPr lang="en-US" altLang="zh-TW" sz="1600" dirty="0"/>
                        <a:t>3.35</a:t>
                      </a:r>
                      <a:r>
                        <a:rPr lang="zh-TW" altLang="en-US" sz="1600"/>
                        <a:t>億美元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10</a:t>
                      </a:r>
                      <a:r>
                        <a:rPr lang="zh-TW" altLang="en-US" sz="1600" dirty="0"/>
                        <a:t>輪募資，</a:t>
                      </a:r>
                      <a:r>
                        <a:rPr lang="en-US" altLang="zh-TW" sz="1600" dirty="0"/>
                        <a:t>C</a:t>
                      </a:r>
                      <a:r>
                        <a:rPr lang="zh-TW" altLang="en-US" sz="1600" dirty="0"/>
                        <a:t>輪募得</a:t>
                      </a:r>
                      <a:r>
                        <a:rPr lang="en-US" altLang="zh-TW" sz="1600" dirty="0"/>
                        <a:t>2.96</a:t>
                      </a:r>
                      <a:r>
                        <a:rPr lang="zh-TW" altLang="en-US" sz="1600" dirty="0"/>
                        <a:t>億美元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2022</a:t>
                      </a:r>
                      <a:r>
                        <a:rPr lang="zh-TW" altLang="en-US" sz="1600" dirty="0"/>
                        <a:t>年被併購多數股權；</a:t>
                      </a:r>
                      <a:r>
                        <a:rPr lang="en-US" altLang="zh-TW" sz="1600" dirty="0"/>
                        <a:t>2023</a:t>
                      </a:r>
                      <a:r>
                        <a:rPr lang="zh-TW" altLang="en-US" sz="1600" dirty="0"/>
                        <a:t>年與</a:t>
                      </a:r>
                      <a:r>
                        <a:rPr lang="en-US" altLang="zh-TW" sz="1600" dirty="0"/>
                        <a:t>PTV</a:t>
                      </a:r>
                      <a:r>
                        <a:rPr lang="zh-TW" altLang="en-US" sz="1600" dirty="0"/>
                        <a:t>集團合組</a:t>
                      </a:r>
                      <a:r>
                        <a:rPr lang="en-US" altLang="zh-TW" sz="1600" dirty="0" err="1"/>
                        <a:t>UMovity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原為上市公司，</a:t>
                      </a:r>
                      <a:r>
                        <a:rPr lang="en-US" altLang="zh-TW" sz="1600" dirty="0"/>
                        <a:t>2021</a:t>
                      </a:r>
                      <a:r>
                        <a:rPr lang="zh-TW" altLang="en-US" sz="1600" dirty="0"/>
                        <a:t>年遭收購，</a:t>
                      </a:r>
                      <a:r>
                        <a:rPr lang="en-US" altLang="zh-TW" sz="1600" dirty="0"/>
                        <a:t>20</a:t>
                      </a:r>
                      <a:r>
                        <a:rPr lang="zh-TW" altLang="en-US" sz="1600" dirty="0"/>
                        <a:t>億美元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5</a:t>
                      </a:r>
                      <a:r>
                        <a:rPr lang="zh-TW" altLang="en-US" sz="1600" dirty="0"/>
                        <a:t>輪募資，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輪募得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千萬美元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0592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zh-TW" altLang="en-US" sz="1600" dirty="0"/>
                        <a:t>營業實績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萬個客戶</a:t>
                      </a: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萬個感測器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銷售至</a:t>
                      </a:r>
                      <a:r>
                        <a:rPr lang="en-US" altLang="zh-TW" sz="1600" dirty="0"/>
                        <a:t>68</a:t>
                      </a:r>
                      <a:r>
                        <a:rPr lang="zh-TW" altLang="en-US" sz="1600" dirty="0"/>
                        <a:t>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萬組號控器、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萬支感測器</a:t>
                      </a: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各大城市票證系統 </a:t>
                      </a:r>
                      <a:r>
                        <a:rPr lang="en-US" altLang="zh-TW" sz="1600" dirty="0"/>
                        <a:t>(</a:t>
                      </a:r>
                      <a:r>
                        <a:rPr lang="zh-TW" altLang="en-US" sz="1600" dirty="0"/>
                        <a:t>紐約、新加坡</a:t>
                      </a:r>
                      <a:r>
                        <a:rPr lang="en-US" altLang="zh-TW" sz="1600" dirty="0"/>
                        <a:t>…)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拓銷至美國</a:t>
                      </a:r>
                      <a:r>
                        <a:rPr lang="en-US" altLang="zh-TW" sz="1600" dirty="0"/>
                        <a:t>13</a:t>
                      </a:r>
                      <a:r>
                        <a:rPr lang="zh-TW" altLang="en-US" sz="1600" dirty="0"/>
                        <a:t>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0206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zh-TW" altLang="en-US" sz="1600" dirty="0"/>
                        <a:t>營收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1.7</a:t>
                      </a:r>
                      <a:r>
                        <a:rPr lang="zh-TW" altLang="en-US" sz="1600" dirty="0"/>
                        <a:t>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</a:t>
                      </a:r>
                      <a:r>
                        <a:rPr lang="zh-TW" altLang="en-US" sz="1600" dirty="0"/>
                        <a:t>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未公開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14.7</a:t>
                      </a:r>
                      <a:r>
                        <a:rPr lang="zh-TW" altLang="en-US" sz="1600" dirty="0"/>
                        <a:t>億 </a:t>
                      </a:r>
                      <a:r>
                        <a:rPr lang="en-US" altLang="zh-TW" sz="1600" dirty="0"/>
                        <a:t>(</a:t>
                      </a:r>
                      <a:r>
                        <a:rPr lang="zh-TW" altLang="en-US" sz="1600" dirty="0"/>
                        <a:t>運輸</a:t>
                      </a:r>
                      <a:r>
                        <a:rPr lang="en-US" altLang="zh-TW" sz="1600" dirty="0"/>
                        <a:t>8.4</a:t>
                      </a:r>
                      <a:r>
                        <a:rPr lang="zh-TW" altLang="en-US" sz="1600" dirty="0"/>
                        <a:t>億</a:t>
                      </a:r>
                      <a:r>
                        <a:rPr lang="en-US" altLang="zh-TW" sz="1600" dirty="0"/>
                        <a:t>)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(2020</a:t>
                      </a:r>
                      <a:r>
                        <a:rPr lang="zh-TW" altLang="en-US" sz="1600" dirty="0"/>
                        <a:t>年報</a:t>
                      </a:r>
                      <a:r>
                        <a:rPr lang="en-US" altLang="zh-TW" sz="1600" dirty="0"/>
                        <a:t>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未公開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526757"/>
                  </a:ext>
                </a:extLst>
              </a:tr>
              <a:tr h="396240"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ITS</a:t>
                      </a:r>
                      <a:r>
                        <a:rPr lang="zh-TW" altLang="en-US" sz="1600" dirty="0"/>
                        <a:t>相關產品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平台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數據分析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交通管理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旅行指資訊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車聯網管理</a:t>
                      </a:r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數據分析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交通管理</a:t>
                      </a:r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數據分析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交通管理</a:t>
                      </a:r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數據分析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交通管理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數據分析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交通管理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074016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設備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感測器：攝影機、雷達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車聯網</a:t>
                      </a:r>
                      <a:r>
                        <a:rPr lang="en-US" altLang="zh-TW" sz="1600" dirty="0"/>
                        <a:t>RSU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感測器：攝影機、移動式攝影機</a:t>
                      </a:r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dirty="0"/>
                        <a:t>攝影機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號控器、號控箱</a:t>
                      </a:r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攝影機</a:t>
                      </a:r>
                      <a:endParaRPr lang="en-US" altLang="zh-TW" sz="16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dirty="0"/>
                        <a:t>號控器、號控箱</a:t>
                      </a:r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攝影機</a:t>
                      </a:r>
                      <a:r>
                        <a:rPr lang="en-US" altLang="zh-TW" sz="1600" dirty="0"/>
                        <a:t>+</a:t>
                      </a:r>
                      <a:r>
                        <a:rPr lang="zh-TW" altLang="en-US" sz="1600" dirty="0"/>
                        <a:t>雷達</a:t>
                      </a:r>
                      <a:r>
                        <a:rPr lang="en-US" altLang="zh-TW" sz="1600" dirty="0"/>
                        <a:t>+RSU</a:t>
                      </a:r>
                      <a:r>
                        <a:rPr lang="zh-TW" altLang="en-US" sz="1600" dirty="0"/>
                        <a:t>一體式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通訊及分析單元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3199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zh-TW" altLang="en-US" sz="1600" dirty="0"/>
                        <a:t>系統服務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中心建置營運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整合顧問</a:t>
                      </a:r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優先通行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號誌績效評估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適應性號誌</a:t>
                      </a:r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優先通行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號誌績效評估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適應性號誌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優先通行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號誌績效評估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適應性號誌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優先通行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號誌績效評估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適應性號誌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安全分析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衝突預測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438619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C8E3546E-7493-849F-3B9B-4C2D6C167DF3}"/>
              </a:ext>
            </a:extLst>
          </p:cNvPr>
          <p:cNvGrpSpPr/>
          <p:nvPr/>
        </p:nvGrpSpPr>
        <p:grpSpPr>
          <a:xfrm>
            <a:off x="12330942" y="754856"/>
            <a:ext cx="194935" cy="265112"/>
            <a:chOff x="-1549400" y="1562100"/>
            <a:chExt cx="317500" cy="431800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E8837737-529D-E045-EC2D-C5959A8DE7FA}"/>
                </a:ext>
              </a:extLst>
            </p:cNvPr>
            <p:cNvSpPr/>
            <p:nvPr/>
          </p:nvSpPr>
          <p:spPr>
            <a:xfrm>
              <a:off x="-1549400" y="1562100"/>
              <a:ext cx="317500" cy="3175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23F4F26-6DAD-02BE-D8F5-C5EC738E9794}"/>
                </a:ext>
              </a:extLst>
            </p:cNvPr>
            <p:cNvSpPr/>
            <p:nvPr/>
          </p:nvSpPr>
          <p:spPr>
            <a:xfrm>
              <a:off x="-1466850" y="1803400"/>
              <a:ext cx="152400" cy="152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2EBE587-C01C-A821-14D8-C00741FB3C1F}"/>
                </a:ext>
              </a:extLst>
            </p:cNvPr>
            <p:cNvSpPr/>
            <p:nvPr/>
          </p:nvSpPr>
          <p:spPr>
            <a:xfrm flipV="1">
              <a:off x="-1428750" y="1917700"/>
              <a:ext cx="76200" cy="76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B7E03D8-8222-8CB5-9714-76C230793DAE}"/>
                </a:ext>
              </a:extLst>
            </p:cNvPr>
            <p:cNvSpPr/>
            <p:nvPr/>
          </p:nvSpPr>
          <p:spPr>
            <a:xfrm>
              <a:off x="-1466850" y="1917700"/>
              <a:ext cx="152400" cy="571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08774BE-64C4-3373-3F67-C2AA19CFCD60}"/>
              </a:ext>
            </a:extLst>
          </p:cNvPr>
          <p:cNvGrpSpPr/>
          <p:nvPr/>
        </p:nvGrpSpPr>
        <p:grpSpPr>
          <a:xfrm>
            <a:off x="12330942" y="2882420"/>
            <a:ext cx="194935" cy="265112"/>
            <a:chOff x="-1549400" y="1562100"/>
            <a:chExt cx="317500" cy="431800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81CD507C-3F36-AEB6-E07F-719BEF6D1D05}"/>
                </a:ext>
              </a:extLst>
            </p:cNvPr>
            <p:cNvSpPr/>
            <p:nvPr/>
          </p:nvSpPr>
          <p:spPr>
            <a:xfrm>
              <a:off x="-1549400" y="1562100"/>
              <a:ext cx="317500" cy="3175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50FA5BA-D676-E738-8364-9BAF7374287D}"/>
                </a:ext>
              </a:extLst>
            </p:cNvPr>
            <p:cNvSpPr/>
            <p:nvPr/>
          </p:nvSpPr>
          <p:spPr>
            <a:xfrm>
              <a:off x="-1466850" y="1803400"/>
              <a:ext cx="152400" cy="152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F1DF014-452B-AC93-B8F4-8D85C9DF7BDB}"/>
                </a:ext>
              </a:extLst>
            </p:cNvPr>
            <p:cNvSpPr/>
            <p:nvPr/>
          </p:nvSpPr>
          <p:spPr>
            <a:xfrm flipV="1">
              <a:off x="-1428750" y="1917700"/>
              <a:ext cx="76200" cy="76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83462F-1E26-90FB-BCBC-230149A0E2B3}"/>
                </a:ext>
              </a:extLst>
            </p:cNvPr>
            <p:cNvSpPr/>
            <p:nvPr/>
          </p:nvSpPr>
          <p:spPr>
            <a:xfrm>
              <a:off x="-1466850" y="1917700"/>
              <a:ext cx="152400" cy="571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66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A85AF-682E-C3E4-93CB-D19F95CD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公司簡介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E8056D0-0328-293A-8E62-80C7DDE5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1D43E0-E729-1DAB-52B6-DD6550A6A307}"/>
              </a:ext>
            </a:extLst>
          </p:cNvPr>
          <p:cNvSpPr/>
          <p:nvPr/>
        </p:nvSpPr>
        <p:spPr>
          <a:xfrm>
            <a:off x="838199" y="1144587"/>
            <a:ext cx="10515599" cy="1670928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成立年分：</a:t>
            </a:r>
            <a:r>
              <a:rPr lang="en-US" altLang="zh-TW" dirty="0">
                <a:solidFill>
                  <a:schemeClr val="tx1"/>
                </a:solidFill>
              </a:rPr>
              <a:t>2004</a:t>
            </a:r>
            <a:r>
              <a:rPr lang="zh-TW" altLang="en-US" dirty="0">
                <a:solidFill>
                  <a:schemeClr val="tx1"/>
                </a:solidFill>
              </a:rPr>
              <a:t>年，</a:t>
            </a:r>
            <a:r>
              <a:rPr lang="en-US" altLang="zh-TW" dirty="0">
                <a:solidFill>
                  <a:schemeClr val="tx1"/>
                </a:solidFill>
              </a:rPr>
              <a:t>2024.8</a:t>
            </a:r>
            <a:r>
              <a:rPr lang="zh-TW" altLang="en-US" dirty="0">
                <a:solidFill>
                  <a:schemeClr val="tx1"/>
                </a:solidFill>
              </a:rPr>
              <a:t>由</a:t>
            </a:r>
            <a:r>
              <a:rPr lang="en-US" altLang="zh-TW" dirty="0">
                <a:solidFill>
                  <a:schemeClr val="tx1"/>
                </a:solidFill>
              </a:rPr>
              <a:t>Almaviva</a:t>
            </a:r>
            <a:r>
              <a:rPr lang="zh-TW" altLang="en-US" dirty="0">
                <a:solidFill>
                  <a:schemeClr val="tx1"/>
                </a:solidFill>
              </a:rPr>
              <a:t>收購 </a:t>
            </a:r>
            <a:r>
              <a:rPr lang="en-US" altLang="zh-TW" dirty="0">
                <a:solidFill>
                  <a:schemeClr val="tx1"/>
                </a:solidFill>
              </a:rPr>
              <a:t>(3.35</a:t>
            </a:r>
            <a:r>
              <a:rPr lang="zh-TW" altLang="en-US" dirty="0">
                <a:solidFill>
                  <a:schemeClr val="tx1"/>
                </a:solidFill>
              </a:rPr>
              <a:t>億美元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總部位置：德州奧斯丁市 </a:t>
            </a:r>
            <a:r>
              <a:rPr lang="en-US" altLang="zh-TW" dirty="0">
                <a:solidFill>
                  <a:schemeClr val="tx1"/>
                </a:solidFill>
              </a:rPr>
              <a:t>(Austin)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員工人數：</a:t>
            </a:r>
            <a:r>
              <a:rPr lang="en-US" altLang="zh-TW" dirty="0">
                <a:solidFill>
                  <a:schemeClr val="tx1"/>
                </a:solidFill>
              </a:rPr>
              <a:t>472</a:t>
            </a:r>
            <a:r>
              <a:rPr lang="zh-TW" altLang="en-US" dirty="0">
                <a:solidFill>
                  <a:schemeClr val="tx1"/>
                </a:solidFill>
              </a:rPr>
              <a:t>人 </a:t>
            </a:r>
            <a:r>
              <a:rPr lang="en-US" altLang="zh-TW" dirty="0">
                <a:solidFill>
                  <a:schemeClr val="tx1"/>
                </a:solidFill>
              </a:rPr>
              <a:t>(2024.3.31)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上市資訊：</a:t>
            </a:r>
            <a:r>
              <a:rPr lang="en-US" altLang="zh-TW" dirty="0">
                <a:solidFill>
                  <a:schemeClr val="tx1"/>
                </a:solidFill>
              </a:rPr>
              <a:t>2016</a:t>
            </a:r>
            <a:r>
              <a:rPr lang="zh-TW" altLang="en-US" dirty="0">
                <a:solidFill>
                  <a:schemeClr val="tx1"/>
                </a:solidFill>
              </a:rPr>
              <a:t>年由</a:t>
            </a:r>
            <a:r>
              <a:rPr lang="en-US" altLang="zh-TW" dirty="0">
                <a:solidFill>
                  <a:schemeClr val="tx1"/>
                </a:solidFill>
              </a:rPr>
              <a:t>NYSE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MKT</a:t>
            </a:r>
            <a:r>
              <a:rPr lang="zh-TW" altLang="en-US" dirty="0">
                <a:solidFill>
                  <a:schemeClr val="tx1"/>
                </a:solidFill>
              </a:rPr>
              <a:t>轉移至</a:t>
            </a:r>
            <a:r>
              <a:rPr lang="en-US" altLang="zh-TW" dirty="0">
                <a:solidFill>
                  <a:schemeClr val="tx1"/>
                </a:solidFill>
              </a:rPr>
              <a:t>NASDAQ</a:t>
            </a:r>
            <a:r>
              <a:rPr lang="zh-TW" altLang="en-US" dirty="0">
                <a:solidFill>
                  <a:schemeClr val="tx1"/>
                </a:solidFill>
              </a:rPr>
              <a:t>，代號為</a:t>
            </a:r>
            <a:r>
              <a:rPr lang="en-US" altLang="zh-TW" dirty="0">
                <a:solidFill>
                  <a:schemeClr val="tx1"/>
                </a:solidFill>
              </a:rPr>
              <a:t>ITI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營業實績：累積超過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r>
              <a:rPr lang="zh-TW" altLang="en-US" dirty="0">
                <a:solidFill>
                  <a:schemeClr val="tx1"/>
                </a:solidFill>
              </a:rPr>
              <a:t>萬個客戶、</a:t>
            </a:r>
            <a:r>
              <a:rPr lang="en-US" altLang="zh-TW" dirty="0">
                <a:solidFill>
                  <a:schemeClr val="tx1"/>
                </a:solidFill>
              </a:rPr>
              <a:t>20</a:t>
            </a:r>
            <a:r>
              <a:rPr lang="zh-TW" altLang="en-US" dirty="0">
                <a:solidFill>
                  <a:schemeClr val="tx1"/>
                </a:solidFill>
              </a:rPr>
              <a:t>萬個感測器裝設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2432123-77BC-00CB-C8BE-B36C291B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440" y="2592973"/>
            <a:ext cx="1192362" cy="167092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6DB8AB1-6486-2344-8B29-05BE9AF5D791}"/>
              </a:ext>
            </a:extLst>
          </p:cNvPr>
          <p:cNvSpPr/>
          <p:nvPr/>
        </p:nvSpPr>
        <p:spPr>
          <a:xfrm>
            <a:off x="12706143" y="2042662"/>
            <a:ext cx="1512000" cy="324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領導者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7AAE5E2-D5A8-8AF2-3FC4-7673A42F73E7}"/>
              </a:ext>
            </a:extLst>
          </p:cNvPr>
          <p:cNvSpPr txBox="1"/>
          <p:nvPr/>
        </p:nvSpPr>
        <p:spPr>
          <a:xfrm>
            <a:off x="12771440" y="4222168"/>
            <a:ext cx="1192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Joe </a:t>
            </a:r>
            <a:r>
              <a:rPr lang="en-US" altLang="zh-TW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Bergera</a:t>
            </a:r>
            <a:endParaRPr lang="en-US" altLang="zh-TW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B4825AD7-0600-742F-0B91-BA95B012D8B6}"/>
              </a:ext>
            </a:extLst>
          </p:cNvPr>
          <p:cNvCxnSpPr>
            <a:cxnSpLocks/>
            <a:stCxn id="20" idx="1"/>
            <a:endCxn id="22" idx="1"/>
          </p:cNvCxnSpPr>
          <p:nvPr/>
        </p:nvCxnSpPr>
        <p:spPr>
          <a:xfrm rot="10800000" flipV="1">
            <a:off x="12771438" y="4453000"/>
            <a:ext cx="2" cy="794549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9F80C1C-0A08-DD9A-66F2-8FEA40BD1EF0}"/>
              </a:ext>
            </a:extLst>
          </p:cNvPr>
          <p:cNvSpPr/>
          <p:nvPr/>
        </p:nvSpPr>
        <p:spPr>
          <a:xfrm>
            <a:off x="12771438" y="5085550"/>
            <a:ext cx="1192360" cy="324000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u="sng" dirty="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F91FC61-5DBF-830A-6C8F-CEC8BC451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181" y="2753966"/>
            <a:ext cx="1004346" cy="150993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68532028-F1AE-BF21-E47E-7720E83A860F}"/>
              </a:ext>
            </a:extLst>
          </p:cNvPr>
          <p:cNvSpPr txBox="1"/>
          <p:nvPr/>
        </p:nvSpPr>
        <p:spPr>
          <a:xfrm>
            <a:off x="14080174" y="4222168"/>
            <a:ext cx="1192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Kerry A Shiba</a:t>
            </a:r>
          </a:p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VP., CFO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78CB722-D699-4413-4026-F25A075FFE2F}"/>
              </a:ext>
            </a:extLst>
          </p:cNvPr>
          <p:cNvSpPr/>
          <p:nvPr/>
        </p:nvSpPr>
        <p:spPr>
          <a:xfrm>
            <a:off x="14080174" y="5085550"/>
            <a:ext cx="1192360" cy="324000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u="sng" dirty="0">
                <a:solidFill>
                  <a:schemeClr val="tx1"/>
                </a:solidFill>
              </a:rPr>
              <a:t>Strategy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75803639-A704-07C6-F752-23846DBE8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271" y="2753966"/>
            <a:ext cx="1004346" cy="1509935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2075165E-EF3D-E967-57D4-A0301EF628A0}"/>
              </a:ext>
            </a:extLst>
          </p:cNvPr>
          <p:cNvSpPr txBox="1"/>
          <p:nvPr/>
        </p:nvSpPr>
        <p:spPr>
          <a:xfrm>
            <a:off x="15325264" y="4222168"/>
            <a:ext cx="1192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Scott Carlson</a:t>
            </a:r>
          </a:p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VP., GM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1786291-53AC-823F-E45F-D99B6D8211BD}"/>
              </a:ext>
            </a:extLst>
          </p:cNvPr>
          <p:cNvSpPr/>
          <p:nvPr/>
        </p:nvSpPr>
        <p:spPr>
          <a:xfrm>
            <a:off x="15325264" y="5085550"/>
            <a:ext cx="1192360" cy="324000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u="sng" dirty="0">
                <a:solidFill>
                  <a:schemeClr val="tx1"/>
                </a:solidFill>
              </a:rPr>
              <a:t>ITS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FC4C9BF-F65C-49EF-6366-FFC97C710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31" y="2754467"/>
            <a:ext cx="1011321" cy="150943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6899488-B1F5-D8C8-6C5F-2AD5CBB3D503}"/>
              </a:ext>
            </a:extLst>
          </p:cNvPr>
          <p:cNvSpPr/>
          <p:nvPr/>
        </p:nvSpPr>
        <p:spPr>
          <a:xfrm>
            <a:off x="16570354" y="5085550"/>
            <a:ext cx="1192360" cy="324000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u="sng" dirty="0">
                <a:solidFill>
                  <a:schemeClr val="tx1"/>
                </a:solidFill>
              </a:rPr>
              <a:t>IoT, AI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8F68232-B86B-5ED8-DE8F-DCEB8D93FB1F}"/>
              </a:ext>
            </a:extLst>
          </p:cNvPr>
          <p:cNvSpPr txBox="1"/>
          <p:nvPr/>
        </p:nvSpPr>
        <p:spPr>
          <a:xfrm>
            <a:off x="16569314" y="4222168"/>
            <a:ext cx="1192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Will Cousins</a:t>
            </a:r>
          </a:p>
          <a:p>
            <a:pPr algn="ctr"/>
            <a:r>
              <a:rPr lang="en-US" altLang="zh-TW" sz="1200" b="1" dirty="0">
                <a:latin typeface="Arial" panose="020B0604020202020204" pitchFamily="34" charset="0"/>
                <a:cs typeface="Arial" panose="020B0604020202020204" pitchFamily="34" charset="0"/>
              </a:rPr>
              <a:t>VP., CPO</a:t>
            </a:r>
            <a:endParaRPr lang="zh-TW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FB901C99-0CE0-4410-CC05-2118528680F9}"/>
              </a:ext>
            </a:extLst>
          </p:cNvPr>
          <p:cNvGrpSpPr/>
          <p:nvPr/>
        </p:nvGrpSpPr>
        <p:grpSpPr>
          <a:xfrm>
            <a:off x="-4265248" y="1436583"/>
            <a:ext cx="4150990" cy="3984833"/>
            <a:chOff x="950799" y="1867183"/>
            <a:chExt cx="4997842" cy="4797788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A0ECD177-5DE4-53D6-0DC8-93DEE230F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986" r="14986"/>
            <a:stretch/>
          </p:blipFill>
          <p:spPr>
            <a:xfrm>
              <a:off x="1076524" y="3092145"/>
              <a:ext cx="1620000" cy="162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A51A740-E5DA-B986-92D2-5860CE4731CB}"/>
                </a:ext>
              </a:extLst>
            </p:cNvPr>
            <p:cNvSpPr/>
            <p:nvPr/>
          </p:nvSpPr>
          <p:spPr>
            <a:xfrm>
              <a:off x="950799" y="2768145"/>
              <a:ext cx="1512000" cy="324000"/>
            </a:xfrm>
            <a:prstGeom prst="rect">
              <a:avLst/>
            </a:prstGeom>
            <a:noFill/>
            <a:ln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</a:rPr>
                <a:t>出行者資訊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9C2E2F80-6088-B288-6730-5D193E5AE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986" r="14986"/>
            <a:stretch/>
          </p:blipFill>
          <p:spPr>
            <a:xfrm>
              <a:off x="4054443" y="3092145"/>
              <a:ext cx="1620000" cy="162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15AD325-0CA7-E031-A1F5-4F04FF3EB734}"/>
                </a:ext>
              </a:extLst>
            </p:cNvPr>
            <p:cNvSpPr/>
            <p:nvPr/>
          </p:nvSpPr>
          <p:spPr>
            <a:xfrm>
              <a:off x="4128175" y="2823341"/>
              <a:ext cx="1820466" cy="324000"/>
            </a:xfrm>
            <a:prstGeom prst="rect">
              <a:avLst/>
            </a:prstGeom>
            <a:noFill/>
            <a:ln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</a:rPr>
                <a:t>影像</a:t>
              </a:r>
              <a:r>
                <a:rPr lang="en-US" altLang="zh-TW" sz="1600" dirty="0">
                  <a:solidFill>
                    <a:schemeClr val="tx1"/>
                  </a:solidFill>
                </a:rPr>
                <a:t>/</a:t>
              </a:r>
              <a:r>
                <a:rPr lang="zh-TW" altLang="en-US" sz="1600" dirty="0">
                  <a:solidFill>
                    <a:schemeClr val="tx1"/>
                  </a:solidFill>
                </a:rPr>
                <a:t>電腦視覺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070F6B90-5F96-C45E-280B-493E3877F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986" r="14986"/>
            <a:stretch/>
          </p:blipFill>
          <p:spPr>
            <a:xfrm>
              <a:off x="1745570" y="4712145"/>
              <a:ext cx="1620000" cy="162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2CF9979-23DF-2A58-B8A3-A3791E8116EE}"/>
                </a:ext>
              </a:extLst>
            </p:cNvPr>
            <p:cNvSpPr/>
            <p:nvPr/>
          </p:nvSpPr>
          <p:spPr>
            <a:xfrm>
              <a:off x="1819397" y="6340971"/>
              <a:ext cx="1512000" cy="324000"/>
            </a:xfrm>
            <a:prstGeom prst="rect">
              <a:avLst/>
            </a:prstGeom>
            <a:noFill/>
            <a:ln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</a:rPr>
                <a:t>聯網自駕車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B170A7FB-2CFC-E381-1783-0333416FE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986" r="14986"/>
            <a:stretch/>
          </p:blipFill>
          <p:spPr>
            <a:xfrm>
              <a:off x="3462940" y="4712145"/>
              <a:ext cx="1620000" cy="162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988642C-2E62-AAD0-6D1D-121E2FE0DB8A}"/>
                </a:ext>
              </a:extLst>
            </p:cNvPr>
            <p:cNvSpPr/>
            <p:nvPr/>
          </p:nvSpPr>
          <p:spPr>
            <a:xfrm>
              <a:off x="3544136" y="6340971"/>
              <a:ext cx="1512000" cy="324000"/>
            </a:xfrm>
            <a:prstGeom prst="rect">
              <a:avLst/>
            </a:prstGeom>
            <a:noFill/>
            <a:ln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</a:rPr>
                <a:t>智慧感測器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507BFFB-73C2-B27C-2401-CCA0F7593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986" r="14986"/>
            <a:stretch/>
          </p:blipFill>
          <p:spPr>
            <a:xfrm>
              <a:off x="2565484" y="2189059"/>
              <a:ext cx="1620000" cy="162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8324C40-7910-A26E-3011-3120EF320E18}"/>
                </a:ext>
              </a:extLst>
            </p:cNvPr>
            <p:cNvSpPr/>
            <p:nvPr/>
          </p:nvSpPr>
          <p:spPr>
            <a:xfrm>
              <a:off x="2619484" y="1867183"/>
              <a:ext cx="1512000" cy="324000"/>
            </a:xfrm>
            <a:prstGeom prst="rect">
              <a:avLst/>
            </a:prstGeom>
            <a:noFill/>
            <a:ln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</a:rPr>
                <a:t>移動智慧</a:t>
              </a:r>
              <a:endParaRPr lang="en-US" altLang="zh-TW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064F9624-9602-345C-FECA-53E94F9E7AF6}"/>
              </a:ext>
            </a:extLst>
          </p:cNvPr>
          <p:cNvSpPr/>
          <p:nvPr/>
        </p:nvSpPr>
        <p:spPr>
          <a:xfrm>
            <a:off x="-2588098" y="3314090"/>
            <a:ext cx="689842" cy="393983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8A6FEC0-5CB7-0101-5341-D7C8F9AEA9EC}"/>
              </a:ext>
            </a:extLst>
          </p:cNvPr>
          <p:cNvSpPr/>
          <p:nvPr/>
        </p:nvSpPr>
        <p:spPr>
          <a:xfrm>
            <a:off x="14676354" y="4722691"/>
            <a:ext cx="1192360" cy="324000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u="sng" dirty="0">
                <a:solidFill>
                  <a:schemeClr val="tx1"/>
                </a:solidFill>
              </a:rPr>
              <a:t>專長背景</a:t>
            </a:r>
            <a:endParaRPr lang="en-US" altLang="zh-TW" sz="1600" u="sng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2F3FB4F-E843-CF35-172F-4C2CB92C2692}"/>
              </a:ext>
            </a:extLst>
          </p:cNvPr>
          <p:cNvSpPr/>
          <p:nvPr/>
        </p:nvSpPr>
        <p:spPr>
          <a:xfrm>
            <a:off x="-2804451" y="3317137"/>
            <a:ext cx="1122548" cy="324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涉足面向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86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7130C2-54A6-94FC-6347-8B6CA147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營收近況 </a:t>
            </a:r>
            <a:r>
              <a:rPr lang="en-US" altLang="zh-TW" sz="2000" dirty="0"/>
              <a:t>(</a:t>
            </a:r>
            <a:r>
              <a:rPr lang="zh-TW" altLang="en-US" sz="2000" dirty="0"/>
              <a:t>年度財務報告以</a:t>
            </a:r>
            <a:r>
              <a:rPr lang="en-US" altLang="zh-TW" sz="2000" dirty="0"/>
              <a:t>3/31</a:t>
            </a:r>
            <a:r>
              <a:rPr lang="zh-TW" altLang="en-US" sz="2000" dirty="0"/>
              <a:t>為最終日</a:t>
            </a:r>
            <a:r>
              <a:rPr lang="en-US" altLang="zh-TW" sz="2000" dirty="0"/>
              <a:t>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93C638-D18B-B211-B9E8-F887470C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8644F63-6D2C-856B-6720-E197B3DD633C}"/>
              </a:ext>
            </a:extLst>
          </p:cNvPr>
          <p:cNvSpPr/>
          <p:nvPr/>
        </p:nvSpPr>
        <p:spPr>
          <a:xfrm>
            <a:off x="12418152" y="2338566"/>
            <a:ext cx="1512000" cy="32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</a:rPr>
              <a:t>2023</a:t>
            </a:r>
            <a:r>
              <a:rPr lang="zh-TW" altLang="en-US" sz="1600" b="1" dirty="0">
                <a:solidFill>
                  <a:schemeClr val="tx1"/>
                </a:solidFill>
              </a:rPr>
              <a:t>營收表現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0B2D36CD-0BDB-FEBB-2FCA-C66686E4E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338821"/>
              </p:ext>
            </p:extLst>
          </p:nvPr>
        </p:nvGraphicFramePr>
        <p:xfrm>
          <a:off x="12418150" y="2739401"/>
          <a:ext cx="4990236" cy="2137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412">
                  <a:extLst>
                    <a:ext uri="{9D8B030D-6E8A-4147-A177-3AD203B41FA5}">
                      <a16:colId xmlns:a16="http://schemas.microsoft.com/office/drawing/2014/main" val="1698173695"/>
                    </a:ext>
                  </a:extLst>
                </a:gridCol>
                <a:gridCol w="2013824">
                  <a:extLst>
                    <a:ext uri="{9D8B030D-6E8A-4147-A177-3AD203B41FA5}">
                      <a16:colId xmlns:a16="http://schemas.microsoft.com/office/drawing/2014/main" val="4096532591"/>
                    </a:ext>
                  </a:extLst>
                </a:gridCol>
              </a:tblGrid>
              <a:tr h="427482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latin typeface="+mj-ea"/>
                          <a:ea typeface="+mj-ea"/>
                        </a:rPr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latin typeface="+mj-ea"/>
                          <a:ea typeface="+mj-ea"/>
                        </a:rPr>
                        <a:t>數值 </a:t>
                      </a:r>
                      <a:r>
                        <a:rPr lang="en-US" altLang="zh-TW" sz="16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dirty="0">
                          <a:latin typeface="+mj-ea"/>
                          <a:ea typeface="+mj-ea"/>
                        </a:rPr>
                        <a:t>百萬美元</a:t>
                      </a:r>
                      <a:r>
                        <a:rPr lang="en-US" altLang="zh-TW" sz="1600" b="1" dirty="0">
                          <a:latin typeface="+mj-ea"/>
                          <a:ea typeface="+mj-ea"/>
                        </a:rPr>
                        <a:t>)</a:t>
                      </a:r>
                      <a:endParaRPr lang="zh-TW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439658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營業收入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(Revenue)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156.1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較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2022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成長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17%)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480365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毛利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(Gross Profit)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42.02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285791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營業費用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(Operating Expense)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170.57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803718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營業利潤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(Operating Income)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-14.52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17762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A92EEB1-CDED-524D-220F-51E11E3D6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269873"/>
              </p:ext>
            </p:extLst>
          </p:nvPr>
        </p:nvGraphicFramePr>
        <p:xfrm>
          <a:off x="838200" y="1790919"/>
          <a:ext cx="10947400" cy="7230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317">
                  <a:extLst>
                    <a:ext uri="{9D8B030D-6E8A-4147-A177-3AD203B41FA5}">
                      <a16:colId xmlns:a16="http://schemas.microsoft.com/office/drawing/2014/main" val="2464224574"/>
                    </a:ext>
                  </a:extLst>
                </a:gridCol>
                <a:gridCol w="1910281">
                  <a:extLst>
                    <a:ext uri="{9D8B030D-6E8A-4147-A177-3AD203B41FA5}">
                      <a16:colId xmlns:a16="http://schemas.microsoft.com/office/drawing/2014/main" val="3981254907"/>
                    </a:ext>
                  </a:extLst>
                </a:gridCol>
                <a:gridCol w="1910281">
                  <a:extLst>
                    <a:ext uri="{9D8B030D-6E8A-4147-A177-3AD203B41FA5}">
                      <a16:colId xmlns:a16="http://schemas.microsoft.com/office/drawing/2014/main" val="4194097013"/>
                    </a:ext>
                  </a:extLst>
                </a:gridCol>
                <a:gridCol w="2074961">
                  <a:extLst>
                    <a:ext uri="{9D8B030D-6E8A-4147-A177-3AD203B41FA5}">
                      <a16:colId xmlns:a16="http://schemas.microsoft.com/office/drawing/2014/main" val="2033286981"/>
                    </a:ext>
                  </a:extLst>
                </a:gridCol>
                <a:gridCol w="2684560">
                  <a:extLst>
                    <a:ext uri="{9D8B030D-6E8A-4147-A177-3AD203B41FA5}">
                      <a16:colId xmlns:a16="http://schemas.microsoft.com/office/drawing/2014/main" val="4090663402"/>
                    </a:ext>
                  </a:extLst>
                </a:gridCol>
              </a:tblGrid>
              <a:tr h="327561">
                <a:tc>
                  <a:txBody>
                    <a:bodyPr/>
                    <a:lstStyle/>
                    <a:p>
                      <a:pPr algn="l"/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ysClr val="windowText" lastClr="000000"/>
                          </a:solidFill>
                        </a:rPr>
                        <a:t>2024 </a:t>
                      </a:r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zh-TW" altLang="en-US" sz="1400" b="0" dirty="0">
                          <a:solidFill>
                            <a:sysClr val="windowText" lastClr="000000"/>
                          </a:solidFill>
                        </a:rPr>
                        <a:t>單位</a:t>
                      </a:r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: </a:t>
                      </a:r>
                      <a:r>
                        <a:rPr lang="zh-TW" altLang="en-US" sz="1400" b="0" dirty="0">
                          <a:solidFill>
                            <a:sysClr val="windowText" lastClr="000000"/>
                          </a:solidFill>
                        </a:rPr>
                        <a:t>千美元</a:t>
                      </a:r>
                      <a:r>
                        <a:rPr lang="en-US" altLang="zh-TW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zh-TW" alt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ysClr val="windowText" lastClr="000000"/>
                          </a:solidFill>
                        </a:rPr>
                        <a:t>2023</a:t>
                      </a:r>
                      <a:r>
                        <a:rPr lang="zh-TW" altLang="en-US" sz="2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單位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zh-TW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千美元</a:t>
                      </a: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ysClr val="windowText" lastClr="000000"/>
                          </a:solidFill>
                        </a:rPr>
                        <a:t>2023-2024</a:t>
                      </a:r>
                      <a:r>
                        <a:rPr lang="zh-TW" altLang="en-US" sz="2000" dirty="0">
                          <a:solidFill>
                            <a:sysClr val="windowText" lastClr="000000"/>
                          </a:solidFill>
                        </a:rPr>
                        <a:t>成長</a:t>
                      </a:r>
                      <a:r>
                        <a:rPr lang="en-US" altLang="zh-TW" sz="2000" dirty="0">
                          <a:solidFill>
                            <a:sysClr val="windowText" lastClr="000000"/>
                          </a:solidFill>
                        </a:rPr>
                        <a:t>%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</a:rPr>
                        <a:t>成長原因備註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581574"/>
                  </a:ext>
                </a:extLst>
              </a:tr>
              <a:tr h="32756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A. Revenues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171,987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156,052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10.2%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616444"/>
                  </a:ext>
                </a:extLst>
              </a:tr>
              <a:tr h="327561"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1600" dirty="0">
                          <a:solidFill>
                            <a:sysClr val="windowText" lastClr="000000"/>
                          </a:solidFill>
                        </a:rPr>
                        <a:t>產品營收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>
                          <a:solidFill>
                            <a:sysClr val="windowText" lastClr="000000"/>
                          </a:solidFill>
                        </a:rPr>
                        <a:t>91,781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85,097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7.9%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感測器需求強勁</a:t>
                      </a:r>
                      <a:endParaRPr lang="en-US" altLang="zh-TW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988935"/>
                  </a:ext>
                </a:extLst>
              </a:tr>
              <a:tr h="327561"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1600" dirty="0">
                          <a:solidFill>
                            <a:sysClr val="windowText" lastClr="000000"/>
                          </a:solidFill>
                        </a:rPr>
                        <a:t>服務營收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80,206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70,955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13.0%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顧問服務增加</a:t>
                      </a:r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716697"/>
                  </a:ext>
                </a:extLst>
              </a:tr>
              <a:tr h="327561"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B. Cost of Revenues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107,401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114,034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-5.8%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585380"/>
                  </a:ext>
                </a:extLst>
              </a:tr>
              <a:tr h="327561"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產品營收支出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50,547</a:t>
                      </a:r>
                      <a:endParaRPr lang="zh-TW" altLang="en-US" sz="1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63,013</a:t>
                      </a:r>
                      <a:endParaRPr lang="zh-TW" altLang="en-US" sz="1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-19.8%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112270"/>
                  </a:ext>
                </a:extLst>
              </a:tr>
              <a:tr h="327561"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服務營收支出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56,854</a:t>
                      </a:r>
                      <a:endParaRPr lang="zh-TW" altLang="en-US" sz="1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51,021</a:t>
                      </a:r>
                      <a:endParaRPr lang="zh-TW" altLang="en-US" sz="1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11.4%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259398"/>
                  </a:ext>
                </a:extLst>
              </a:tr>
              <a:tr h="327561"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C. Gross Profit (A-B)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64,586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42,018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53.7%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902786"/>
                  </a:ext>
                </a:extLst>
              </a:tr>
              <a:tr h="327561"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1600" dirty="0">
                          <a:solidFill>
                            <a:sysClr val="windowText" lastClr="000000"/>
                          </a:solidFill>
                        </a:rPr>
                        <a:t>產品淨利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41,234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22,084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86.7%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2023</a:t>
                      </a:r>
                      <a:r>
                        <a:rPr lang="zh-TW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年供應鏈問題紓解</a:t>
                      </a:r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982585"/>
                  </a:ext>
                </a:extLst>
              </a:tr>
              <a:tr h="327561"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1600" dirty="0">
                          <a:solidFill>
                            <a:sysClr val="windowText" lastClr="000000"/>
                          </a:solidFill>
                        </a:rPr>
                        <a:t>服務淨利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23,352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19,934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17.1%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下包商及資料購買成本降低</a:t>
                      </a:r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919906"/>
                  </a:ext>
                </a:extLst>
              </a:tr>
              <a:tr h="232857"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D. </a:t>
                      </a:r>
                      <a:r>
                        <a:rPr lang="zh-TW" altLang="en-US" sz="2000" b="1" dirty="0">
                          <a:solidFill>
                            <a:srgbClr val="FF0000"/>
                          </a:solidFill>
                        </a:rPr>
                        <a:t>營運花費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61,767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56,533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11.3%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555"/>
                  </a:ext>
                </a:extLst>
              </a:tr>
              <a:tr h="232857"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1600" b="0" dirty="0">
                          <a:solidFill>
                            <a:sysClr val="windowText" lastClr="000000"/>
                          </a:solidFill>
                        </a:rPr>
                        <a:t>銷售、行銷及支援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25,334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22,802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11.1%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員工數增加及銷售傭金增加</a:t>
                      </a:r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970324"/>
                  </a:ext>
                </a:extLst>
              </a:tr>
              <a:tr h="232857"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1600" b="0" dirty="0">
                          <a:solidFill>
                            <a:sysClr val="windowText" lastClr="000000"/>
                          </a:solidFill>
                        </a:rPr>
                        <a:t>行政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23,866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22,083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8.1%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新增法律相關費用、顧問費</a:t>
                      </a:r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83909"/>
                  </a:ext>
                </a:extLst>
              </a:tr>
              <a:tr h="223967"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1600" b="0" dirty="0">
                          <a:solidFill>
                            <a:sysClr val="windowText" lastClr="000000"/>
                          </a:solidFill>
                        </a:rPr>
                        <a:t>研發 </a:t>
                      </a:r>
                      <a:r>
                        <a:rPr lang="en-US" altLang="zh-TW" sz="1600" b="0" dirty="0">
                          <a:solidFill>
                            <a:sysClr val="windowText" lastClr="000000"/>
                          </a:solidFill>
                        </a:rPr>
                        <a:t>(R&amp;D)</a:t>
                      </a:r>
                      <a:endParaRPr lang="zh-TW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9,964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8,321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19.7%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重新設計感測器電路板、增加軟體功能、開發新產品</a:t>
                      </a:r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793115"/>
                  </a:ext>
                </a:extLst>
              </a:tr>
              <a:tr h="223967"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1600" b="0" dirty="0">
                          <a:solidFill>
                            <a:sysClr val="windowText" lastClr="000000"/>
                          </a:solidFill>
                        </a:rPr>
                        <a:t>無形資產攤銷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2,603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2,620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-0.6%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324654"/>
                  </a:ext>
                </a:extLst>
              </a:tr>
              <a:tr h="223967">
                <a:tc>
                  <a:txBody>
                    <a:bodyPr/>
                    <a:lstStyle/>
                    <a:p>
                      <a:pPr lvl="1" algn="l"/>
                      <a:r>
                        <a:rPr lang="zh-TW" altLang="en-US" sz="1600" b="0" dirty="0">
                          <a:solidFill>
                            <a:sysClr val="windowText" lastClr="000000"/>
                          </a:solidFill>
                        </a:rPr>
                        <a:t>重組 </a:t>
                      </a:r>
                      <a:r>
                        <a:rPr lang="en-US" altLang="zh-TW" sz="1600" b="0" dirty="0">
                          <a:solidFill>
                            <a:sysClr val="windowText" lastClr="000000"/>
                          </a:solidFill>
                        </a:rPr>
                        <a:t>(restructuring)</a:t>
                      </a:r>
                      <a:endParaRPr lang="zh-TW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>
                          <a:solidFill>
                            <a:sysClr val="windowText" lastClr="000000"/>
                          </a:solidFill>
                        </a:rPr>
                        <a:t>707</a:t>
                      </a:r>
                      <a:endParaRPr lang="zh-TW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114779"/>
                  </a:ext>
                </a:extLst>
              </a:tr>
              <a:tr h="232857"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G. </a:t>
                      </a:r>
                      <a:r>
                        <a:rPr lang="zh-TW" altLang="en-US" sz="2000" b="1" dirty="0">
                          <a:solidFill>
                            <a:srgbClr val="FF0000"/>
                          </a:solidFill>
                        </a:rPr>
                        <a:t>淨收入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3,131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(14,855)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903582"/>
                  </a:ext>
                </a:extLst>
              </a:tr>
              <a:tr h="232857"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營運收入 </a:t>
                      </a:r>
                      <a:r>
                        <a:rPr lang="en-US" altLang="zh-TW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(C-D)</a:t>
                      </a:r>
                      <a:endParaRPr lang="zh-TW" altLang="en-US" sz="16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2,819</a:t>
                      </a:r>
                      <a:endParaRPr lang="zh-TW" altLang="en-US" sz="16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(14,515)</a:t>
                      </a:r>
                      <a:endParaRPr lang="zh-TW" altLang="en-US" sz="16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595088"/>
                  </a:ext>
                </a:extLst>
              </a:tr>
              <a:tr h="232857"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非營運收入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644</a:t>
                      </a:r>
                      <a:endParaRPr lang="zh-TW" altLang="en-US" sz="16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(205)</a:t>
                      </a:r>
                      <a:endParaRPr lang="zh-TW" altLang="en-US" sz="16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486369"/>
                  </a:ext>
                </a:extLst>
              </a:tr>
              <a:tr h="232857"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收入稅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(332)</a:t>
                      </a:r>
                      <a:endParaRPr lang="zh-TW" altLang="en-US" sz="16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(135)</a:t>
                      </a:r>
                      <a:endParaRPr lang="zh-TW" altLang="en-US" sz="1600" b="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b="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zh-TW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295475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753B4704-4034-F8E7-7C5E-51824D310376}"/>
              </a:ext>
            </a:extLst>
          </p:cNvPr>
          <p:cNvSpPr txBox="1"/>
          <p:nvPr/>
        </p:nvSpPr>
        <p:spPr>
          <a:xfrm>
            <a:off x="838200" y="1144588"/>
            <a:ext cx="6643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90%</a:t>
            </a:r>
            <a:r>
              <a:rPr lang="zh-TW" altLang="en-US" dirty="0"/>
              <a:t>以上營收來源為公部門，州級及地方政府居多，聯邦較少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顧客分散，沒有單一客戶營收超過總營收之</a:t>
            </a:r>
            <a:r>
              <a:rPr lang="en-US" altLang="zh-TW" dirty="0"/>
              <a:t>10%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945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9853-37A1-55B4-8D40-79B74928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整體產品及服務架構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F861EA-DD1F-4EB7-5E22-77B06FCC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6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B373E2C-1B4B-A085-B62D-734629FC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53" y="1785769"/>
            <a:ext cx="10515600" cy="46355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C26E4C8-11FA-A68F-46BB-6929A3B398BC}"/>
              </a:ext>
            </a:extLst>
          </p:cNvPr>
          <p:cNvSpPr txBox="1"/>
          <p:nvPr/>
        </p:nvSpPr>
        <p:spPr>
          <a:xfrm>
            <a:off x="1092200" y="1150922"/>
            <a:ext cx="105424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ClearMobility</a:t>
            </a:r>
            <a:r>
              <a:rPr lang="en-US" altLang="zh-TW" dirty="0"/>
              <a:t> Platform:</a:t>
            </a:r>
            <a:r>
              <a:rPr lang="zh-TW" altLang="en-US" dirty="0"/>
              <a:t> </a:t>
            </a:r>
            <a:r>
              <a:rPr lang="zh-TW" altLang="en-US" sz="1600" dirty="0"/>
              <a:t>整合所有產品於此平台架構下，提升產品及服務的協同效應、增加產品銷售、提升市場產品認知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C16CDF-E795-AB17-E6B7-7F2AD12519E3}"/>
              </a:ext>
            </a:extLst>
          </p:cNvPr>
          <p:cNvSpPr/>
          <p:nvPr/>
        </p:nvSpPr>
        <p:spPr>
          <a:xfrm>
            <a:off x="1676400" y="2692400"/>
            <a:ext cx="4612640" cy="267208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81ED34-610A-50D8-CC63-C450A586ACA9}"/>
              </a:ext>
            </a:extLst>
          </p:cNvPr>
          <p:cNvSpPr/>
          <p:nvPr/>
        </p:nvSpPr>
        <p:spPr>
          <a:xfrm>
            <a:off x="1676400" y="2316480"/>
            <a:ext cx="731520" cy="356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軟體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177714-2610-3E7C-82A8-B4E8900935AC}"/>
              </a:ext>
            </a:extLst>
          </p:cNvPr>
          <p:cNvSpPr/>
          <p:nvPr/>
        </p:nvSpPr>
        <p:spPr>
          <a:xfrm>
            <a:off x="1119052" y="6064709"/>
            <a:ext cx="10515599" cy="356627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E58D50-2CED-4ADE-68AE-A8394C662C0D}"/>
              </a:ext>
            </a:extLst>
          </p:cNvPr>
          <p:cNvSpPr/>
          <p:nvPr/>
        </p:nvSpPr>
        <p:spPr>
          <a:xfrm>
            <a:off x="1092200" y="5688789"/>
            <a:ext cx="731520" cy="356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硬體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A90418-666D-833F-8453-F4F0A7FF2DB4}"/>
              </a:ext>
            </a:extLst>
          </p:cNvPr>
          <p:cNvSpPr/>
          <p:nvPr/>
        </p:nvSpPr>
        <p:spPr>
          <a:xfrm>
            <a:off x="6969760" y="2692400"/>
            <a:ext cx="1727200" cy="267208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5CE847-64A9-76A7-D7C6-D951D4F47F2D}"/>
              </a:ext>
            </a:extLst>
          </p:cNvPr>
          <p:cNvSpPr/>
          <p:nvPr/>
        </p:nvSpPr>
        <p:spPr>
          <a:xfrm>
            <a:off x="7965440" y="2316480"/>
            <a:ext cx="731520" cy="356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數據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9D6A69-6DFC-7725-E8F3-D398C61E5F61}"/>
              </a:ext>
            </a:extLst>
          </p:cNvPr>
          <p:cNvSpPr/>
          <p:nvPr/>
        </p:nvSpPr>
        <p:spPr>
          <a:xfrm>
            <a:off x="9204960" y="2692400"/>
            <a:ext cx="1727200" cy="267208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B4CCD2B-CC6F-0EF7-FAE9-70BFE6AC91DE}"/>
              </a:ext>
            </a:extLst>
          </p:cNvPr>
          <p:cNvSpPr/>
          <p:nvPr/>
        </p:nvSpPr>
        <p:spPr>
          <a:xfrm>
            <a:off x="9204960" y="2316480"/>
            <a:ext cx="1728000" cy="356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管理</a:t>
            </a:r>
            <a:r>
              <a:rPr lang="en-US" altLang="zh-TW" b="1" dirty="0"/>
              <a:t>&amp;</a:t>
            </a:r>
            <a:r>
              <a:rPr lang="zh-TW" altLang="en-US" b="1" dirty="0"/>
              <a:t>顧問服務</a:t>
            </a:r>
          </a:p>
        </p:txBody>
      </p:sp>
    </p:spTree>
    <p:extLst>
      <p:ext uri="{BB962C8B-B14F-4D97-AF65-F5344CB8AC3E}">
        <p14:creationId xmlns:p14="http://schemas.microsoft.com/office/powerpoint/2010/main" val="416642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87640D-264C-1EA5-55C8-C9719E36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產品概觀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8C29CC-74EE-C184-5B58-ACB82778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2AF117-2A1A-6BAC-8DB5-036D1D181D53}"/>
              </a:ext>
            </a:extLst>
          </p:cNvPr>
          <p:cNvSpPr/>
          <p:nvPr/>
        </p:nvSpPr>
        <p:spPr>
          <a:xfrm>
            <a:off x="634603" y="1150922"/>
            <a:ext cx="353847" cy="221617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平台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FE9EAC3-FDB6-DA13-23D8-BA2DE8489CEC}"/>
              </a:ext>
            </a:extLst>
          </p:cNvPr>
          <p:cNvSpPr txBox="1"/>
          <p:nvPr/>
        </p:nvSpPr>
        <p:spPr>
          <a:xfrm>
            <a:off x="1092200" y="1150922"/>
            <a:ext cx="819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ClearGuide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1600" dirty="0"/>
              <a:t>彙整多元數據來源判斷現況及未來交通狀況，作為分析及管理決策依據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82B21CE-B507-3EFE-A967-0182E40A8AE5}"/>
              </a:ext>
            </a:extLst>
          </p:cNvPr>
          <p:cNvSpPr txBox="1"/>
          <p:nvPr/>
        </p:nvSpPr>
        <p:spPr>
          <a:xfrm>
            <a:off x="1092200" y="1520254"/>
            <a:ext cx="756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ClearRoute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1600" dirty="0"/>
              <a:t>旅行者資訊平台，提供多元訊息查找介面 </a:t>
            </a:r>
            <a:r>
              <a:rPr lang="en-US" altLang="zh-TW" sz="1600" dirty="0"/>
              <a:t>(</a:t>
            </a:r>
            <a:r>
              <a:rPr lang="zh-TW" altLang="en-US" sz="1600" dirty="0"/>
              <a:t>網頁、</a:t>
            </a:r>
            <a:r>
              <a:rPr lang="en-US" altLang="zh-TW" sz="1600" dirty="0"/>
              <a:t>APP</a:t>
            </a:r>
            <a:r>
              <a:rPr lang="zh-TW" altLang="en-US" sz="1600" dirty="0"/>
              <a:t>、語音通話</a:t>
            </a:r>
            <a:r>
              <a:rPr lang="en-US" altLang="zh-TW" sz="1600" dirty="0"/>
              <a:t>…)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CD2D8E9-D98B-D8B1-C9D4-9AA028647B46}"/>
              </a:ext>
            </a:extLst>
          </p:cNvPr>
          <p:cNvSpPr txBox="1"/>
          <p:nvPr/>
        </p:nvSpPr>
        <p:spPr>
          <a:xfrm>
            <a:off x="1092200" y="1889586"/>
            <a:ext cx="632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CVO: </a:t>
            </a:r>
            <a:r>
              <a:rPr lang="zh-TW" altLang="en-US" sz="1600" dirty="0"/>
              <a:t>儲存及分享商業車隊的車輛訊息予政府路側及執法作業單位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AD5AB3-B960-21D9-7AE5-25D5EE938E6B}"/>
              </a:ext>
            </a:extLst>
          </p:cNvPr>
          <p:cNvSpPr txBox="1"/>
          <p:nvPr/>
        </p:nvSpPr>
        <p:spPr>
          <a:xfrm>
            <a:off x="1092200" y="2258918"/>
            <a:ext cx="754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TrafficCarma</a:t>
            </a:r>
            <a:r>
              <a:rPr lang="en-US" altLang="zh-TW" dirty="0"/>
              <a:t>: </a:t>
            </a:r>
            <a:r>
              <a:rPr lang="zh-TW" altLang="en-US" sz="1600" dirty="0"/>
              <a:t>手機</a:t>
            </a:r>
            <a:r>
              <a:rPr lang="en-US" altLang="zh-TW" sz="1600" dirty="0"/>
              <a:t>APP</a:t>
            </a:r>
            <a:r>
              <a:rPr lang="zh-TW" altLang="en-US" sz="1600" dirty="0"/>
              <a:t>，提供通勤者慣用道路的即時資訊 </a:t>
            </a:r>
            <a:r>
              <a:rPr lang="en-US" altLang="zh-TW" sz="1600" dirty="0"/>
              <a:t>(</a:t>
            </a:r>
            <a:r>
              <a:rPr lang="zh-TW" altLang="en-US" sz="1600" dirty="0"/>
              <a:t>速限、車流、事件</a:t>
            </a:r>
            <a:r>
              <a:rPr lang="en-US" altLang="zh-TW" sz="1600" dirty="0"/>
              <a:t>…)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7C23040-5025-14FD-5A77-FD4BEC0FB667}"/>
              </a:ext>
            </a:extLst>
          </p:cNvPr>
          <p:cNvSpPr txBox="1"/>
          <p:nvPr/>
        </p:nvSpPr>
        <p:spPr>
          <a:xfrm>
            <a:off x="1092200" y="2661666"/>
            <a:ext cx="651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VantageLive</a:t>
            </a:r>
            <a:r>
              <a:rPr lang="en-US" altLang="zh-TW" dirty="0"/>
              <a:t>!: </a:t>
            </a:r>
            <a:r>
              <a:rPr lang="zh-TW" altLang="en-US" sz="1600" dirty="0"/>
              <a:t>平台彙整</a:t>
            </a:r>
            <a:r>
              <a:rPr lang="en-US" altLang="zh-TW" sz="1600" dirty="0" err="1"/>
              <a:t>Iteris</a:t>
            </a:r>
            <a:r>
              <a:rPr lang="zh-TW" altLang="en-US" sz="1600" dirty="0"/>
              <a:t>感測器蒐集之資料，提供基本分析功能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4CF0EA3-D0D1-6789-A9BA-EE6691DD5EB9}"/>
              </a:ext>
            </a:extLst>
          </p:cNvPr>
          <p:cNvSpPr txBox="1"/>
          <p:nvPr/>
        </p:nvSpPr>
        <p:spPr>
          <a:xfrm>
            <a:off x="1092200" y="3028538"/>
            <a:ext cx="778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VantageARGUS</a:t>
            </a:r>
            <a:r>
              <a:rPr lang="zh-TW" altLang="en-US" dirty="0"/>
              <a:t> </a:t>
            </a:r>
            <a:r>
              <a:rPr lang="en-US" altLang="zh-TW" dirty="0"/>
              <a:t>CV: </a:t>
            </a:r>
            <a:r>
              <a:rPr lang="zh-TW" altLang="en-US" sz="1600" dirty="0"/>
              <a:t>平台彙整</a:t>
            </a:r>
            <a:r>
              <a:rPr lang="en-US" altLang="zh-TW" sz="1600" dirty="0" err="1"/>
              <a:t>Iteris</a:t>
            </a:r>
            <a:r>
              <a:rPr lang="en-US" altLang="zh-TW" sz="1600" dirty="0"/>
              <a:t> RSU</a:t>
            </a:r>
            <a:r>
              <a:rPr lang="zh-TW" altLang="en-US" sz="1600" dirty="0"/>
              <a:t>蒐集之車輛及道路資訊 </a:t>
            </a:r>
            <a:r>
              <a:rPr lang="en-US" altLang="zh-TW" sz="1600" dirty="0"/>
              <a:t>(</a:t>
            </a:r>
            <a:r>
              <a:rPr lang="zh-TW" altLang="en-US" sz="1600" dirty="0"/>
              <a:t>旅行時間、速度</a:t>
            </a:r>
            <a:r>
              <a:rPr lang="en-US" altLang="zh-TW" sz="1600" dirty="0"/>
              <a:t>…)</a:t>
            </a:r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B344F9EB-2F10-CD5E-3F4D-3307CF37E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8" b="11947"/>
          <a:stretch/>
        </p:blipFill>
        <p:spPr>
          <a:xfrm>
            <a:off x="9244946" y="1144588"/>
            <a:ext cx="2484558" cy="1540143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118FE6-3C86-94F0-576B-A35F947247A4}"/>
              </a:ext>
            </a:extLst>
          </p:cNvPr>
          <p:cNvSpPr txBox="1"/>
          <p:nvPr/>
        </p:nvSpPr>
        <p:spPr>
          <a:xfrm>
            <a:off x="9244946" y="2684731"/>
            <a:ext cx="2130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 err="1"/>
              <a:t>ClearGuide</a:t>
            </a:r>
            <a:r>
              <a:rPr lang="zh-TW" altLang="en-US" sz="1600" dirty="0"/>
              <a:t>平台介面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344E0E4-EE61-7E1D-6DC6-3548D2E0449F}"/>
              </a:ext>
            </a:extLst>
          </p:cNvPr>
          <p:cNvSpPr/>
          <p:nvPr/>
        </p:nvSpPr>
        <p:spPr>
          <a:xfrm>
            <a:off x="634603" y="3663930"/>
            <a:ext cx="353847" cy="6155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數據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14AC45D-AC64-5423-6DED-00AFF7E9080F}"/>
              </a:ext>
            </a:extLst>
          </p:cNvPr>
          <p:cNvSpPr txBox="1"/>
          <p:nvPr/>
        </p:nvSpPr>
        <p:spPr>
          <a:xfrm>
            <a:off x="1092200" y="3663928"/>
            <a:ext cx="79806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ClearData</a:t>
            </a:r>
            <a:r>
              <a:rPr lang="en-US" altLang="zh-TW" dirty="0"/>
              <a:t>: </a:t>
            </a:r>
            <a:r>
              <a:rPr lang="zh-TW" altLang="en-US" sz="1600" dirty="0"/>
              <a:t>彙整多元數據來源，提供即時且準確的交通資訊包括事件、速度、旅行時間</a:t>
            </a:r>
            <a:r>
              <a:rPr lang="en-US" altLang="zh-TW" sz="1600" dirty="0"/>
              <a:t>……</a:t>
            </a:r>
            <a:r>
              <a:rPr lang="zh-TW" altLang="en-US" sz="1600" dirty="0"/>
              <a:t>等，提供客戶直接數據</a:t>
            </a:r>
            <a:r>
              <a:rPr lang="en-US" altLang="zh-TW" sz="1600" dirty="0"/>
              <a:t>feeds</a:t>
            </a:r>
            <a:r>
              <a:rPr lang="zh-TW" altLang="en-US" sz="1600" dirty="0"/>
              <a:t>或</a:t>
            </a:r>
            <a:r>
              <a:rPr lang="en-US" altLang="zh-TW" sz="1600" dirty="0"/>
              <a:t>API</a:t>
            </a:r>
            <a:r>
              <a:rPr lang="zh-TW" altLang="en-US" sz="1600" dirty="0"/>
              <a:t>供串接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6BC5326-DA8A-FDEC-DCBA-589BFABE4561}"/>
              </a:ext>
            </a:extLst>
          </p:cNvPr>
          <p:cNvSpPr/>
          <p:nvPr/>
        </p:nvSpPr>
        <p:spPr>
          <a:xfrm>
            <a:off x="634603" y="4545542"/>
            <a:ext cx="353847" cy="212365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硬體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85DCF3A-F9CF-97C1-A56F-4657C6FC05D1}"/>
              </a:ext>
            </a:extLst>
          </p:cNvPr>
          <p:cNvSpPr txBox="1"/>
          <p:nvPr/>
        </p:nvSpPr>
        <p:spPr>
          <a:xfrm>
            <a:off x="1092200" y="4545540"/>
            <a:ext cx="79806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Vantage</a:t>
            </a:r>
            <a:r>
              <a:rPr lang="zh-TW" altLang="en-US" dirty="0"/>
              <a:t>感測器家族</a:t>
            </a:r>
            <a:r>
              <a:rPr lang="en-US" altLang="zh-TW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攝影機 </a:t>
            </a:r>
            <a:r>
              <a:rPr lang="en-US" altLang="zh-TW" sz="1600" dirty="0"/>
              <a:t>(</a:t>
            </a:r>
            <a:r>
              <a:rPr lang="zh-TW" altLang="en-US" sz="1600" dirty="0"/>
              <a:t>解析度由高至低</a:t>
            </a:r>
            <a:r>
              <a:rPr lang="en-US" altLang="zh-TW" sz="1600" dirty="0"/>
              <a:t>):</a:t>
            </a:r>
            <a:r>
              <a:rPr lang="zh-TW" altLang="en-US" sz="1600" dirty="0"/>
              <a:t> </a:t>
            </a:r>
            <a:r>
              <a:rPr lang="en-US" altLang="zh-TW" sz="1600" dirty="0"/>
              <a:t>Next</a:t>
            </a:r>
            <a:r>
              <a:rPr lang="zh-TW" altLang="en-US" sz="1600" dirty="0"/>
              <a:t>、</a:t>
            </a:r>
            <a:r>
              <a:rPr lang="en-US" altLang="zh-TW" sz="1600" dirty="0" err="1"/>
              <a:t>VersiCam</a:t>
            </a:r>
            <a:r>
              <a:rPr lang="zh-TW" altLang="en-US" sz="1600" dirty="0"/>
              <a:t>、</a:t>
            </a:r>
            <a:r>
              <a:rPr lang="en-US" altLang="zh-TW" sz="1600" dirty="0"/>
              <a:t>P-Series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雷達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Radius</a:t>
            </a:r>
            <a:r>
              <a:rPr lang="zh-TW" altLang="en-US" sz="1600" dirty="0"/>
              <a:t>、</a:t>
            </a:r>
            <a:r>
              <a:rPr lang="en-US" altLang="zh-TW" sz="1600" dirty="0"/>
              <a:t>Vector (4D</a:t>
            </a:r>
            <a:r>
              <a:rPr lang="zh-TW" altLang="en-US" sz="1600" dirty="0"/>
              <a:t>雷達</a:t>
            </a:r>
            <a:r>
              <a:rPr lang="en-US" altLang="zh-TW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攝影機</a:t>
            </a:r>
            <a:r>
              <a:rPr lang="en-US" altLang="zh-TW" sz="1600" dirty="0"/>
              <a:t>+</a:t>
            </a:r>
            <a:r>
              <a:rPr lang="zh-TW" altLang="en-US" sz="1600" dirty="0"/>
              <a:t>雷達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Apex</a:t>
            </a:r>
            <a:r>
              <a:rPr lang="zh-TW" altLang="en-US" sz="1600" dirty="0"/>
              <a:t> </a:t>
            </a:r>
            <a:r>
              <a:rPr lang="en-US" altLang="zh-TW" sz="1600" dirty="0"/>
              <a:t>(1080p</a:t>
            </a:r>
            <a:r>
              <a:rPr lang="zh-TW" altLang="en-US" sz="1600" dirty="0"/>
              <a:t>攝影機 </a:t>
            </a:r>
            <a:r>
              <a:rPr lang="en-US" altLang="zh-TW" sz="1600" dirty="0"/>
              <a:t>+</a:t>
            </a:r>
            <a:r>
              <a:rPr lang="zh-TW" altLang="en-US" sz="1600" dirty="0"/>
              <a:t> </a:t>
            </a:r>
            <a:r>
              <a:rPr lang="en-US" altLang="zh-TW" sz="1600" dirty="0"/>
              <a:t>Vector)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BlueTOAD</a:t>
            </a:r>
            <a:r>
              <a:rPr lang="zh-TW" altLang="en-US" dirty="0"/>
              <a:t>家族</a:t>
            </a:r>
            <a:r>
              <a:rPr lang="en-US" altLang="zh-TW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Spectra: </a:t>
            </a:r>
            <a:r>
              <a:rPr lang="zh-TW" altLang="en-US" sz="1600" dirty="0"/>
              <a:t>導入藍牙</a:t>
            </a:r>
            <a:r>
              <a:rPr lang="en-US" altLang="zh-TW" sz="1600" dirty="0"/>
              <a:t>re-identification technique</a:t>
            </a:r>
            <a:r>
              <a:rPr lang="zh-TW" altLang="en-US" sz="1600" dirty="0"/>
              <a:t>，可判斷車輛起迄點及車流資訊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Spectra CV:</a:t>
            </a:r>
            <a:r>
              <a:rPr lang="zh-TW" altLang="en-US" sz="1600" dirty="0"/>
              <a:t> </a:t>
            </a:r>
            <a:r>
              <a:rPr lang="en-US" altLang="zh-TW" sz="1600" dirty="0"/>
              <a:t>RSU</a:t>
            </a:r>
            <a:r>
              <a:rPr lang="zh-TW" altLang="en-US" sz="1600" dirty="0"/>
              <a:t>，支援</a:t>
            </a:r>
            <a:r>
              <a:rPr lang="en-US" altLang="zh-TW" sz="1600" dirty="0"/>
              <a:t>DSRC</a:t>
            </a:r>
            <a:r>
              <a:rPr lang="zh-TW" altLang="en-US" sz="1600" dirty="0"/>
              <a:t>及</a:t>
            </a:r>
            <a:r>
              <a:rPr lang="en-US" altLang="zh-TW" sz="1600" dirty="0"/>
              <a:t>C-V2X</a:t>
            </a:r>
            <a:r>
              <a:rPr lang="zh-TW" altLang="en-US" sz="1600" dirty="0"/>
              <a:t>通訊，蒐集旅行時間及速度資訊、分享即時安全訊息及道路資訊予聯網車輛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8EF854FF-CCB2-14CE-3AD4-6418E9B4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947" y="4778917"/>
            <a:ext cx="2108853" cy="1593691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8EBCAA-FEBF-40A4-D861-07508D6DA81D}"/>
              </a:ext>
            </a:extLst>
          </p:cNvPr>
          <p:cNvSpPr txBox="1"/>
          <p:nvPr/>
        </p:nvSpPr>
        <p:spPr>
          <a:xfrm>
            <a:off x="9244946" y="6330644"/>
            <a:ext cx="2174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 err="1"/>
              <a:t>BlueTOAD</a:t>
            </a:r>
            <a:r>
              <a:rPr lang="en-US" altLang="zh-TW" sz="1600" dirty="0"/>
              <a:t> Spectra CV</a:t>
            </a:r>
            <a:endParaRPr lang="zh-TW" altLang="en-US" sz="1600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4ADDE324-390F-815B-F6BB-CB2B9DF12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64" b="14035"/>
          <a:stretch/>
        </p:blipFill>
        <p:spPr>
          <a:xfrm>
            <a:off x="9244946" y="3030998"/>
            <a:ext cx="2484559" cy="1344375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E0B0D820-B97D-B646-364E-6A63BE54F44D}"/>
              </a:ext>
            </a:extLst>
          </p:cNvPr>
          <p:cNvSpPr txBox="1"/>
          <p:nvPr/>
        </p:nvSpPr>
        <p:spPr>
          <a:xfrm>
            <a:off x="9244946" y="4383086"/>
            <a:ext cx="1518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/>
              <a:t>Vantage Apex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6805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F043-65E3-9DDA-903B-59E36442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服務概觀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2228E4D-7BC2-30E0-1B09-ABA4263D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8139A2-0942-EB68-BE6C-F4F328C36A48}"/>
              </a:ext>
            </a:extLst>
          </p:cNvPr>
          <p:cNvSpPr/>
          <p:nvPr/>
        </p:nvSpPr>
        <p:spPr>
          <a:xfrm>
            <a:off x="634603" y="1150921"/>
            <a:ext cx="353847" cy="9848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管理服務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FB1C0CD-4235-5A8A-E2D5-843A4A996E58}"/>
              </a:ext>
            </a:extLst>
          </p:cNvPr>
          <p:cNvSpPr txBox="1"/>
          <p:nvPr/>
        </p:nvSpPr>
        <p:spPr>
          <a:xfrm>
            <a:off x="1092200" y="1150922"/>
            <a:ext cx="602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交管中心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1600" dirty="0"/>
              <a:t>設計、雇員、營運，亦提供實體轉虛擬的建置服務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4FD2CB-EB8B-DF66-0EAF-76F4D8C156FD}"/>
              </a:ext>
            </a:extLst>
          </p:cNvPr>
          <p:cNvSpPr txBox="1"/>
          <p:nvPr/>
        </p:nvSpPr>
        <p:spPr>
          <a:xfrm>
            <a:off x="1092201" y="1520254"/>
            <a:ext cx="7899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產品整合顧問服務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1600" dirty="0"/>
              <a:t>整合軟體、感測器及顧問專業提供政府單位路口、路廊及路網之交通管理的系統建置顧問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69F035-D476-07CD-538D-E9B169DDB13E}"/>
              </a:ext>
            </a:extLst>
          </p:cNvPr>
          <p:cNvSpPr txBox="1"/>
          <p:nvPr/>
        </p:nvSpPr>
        <p:spPr>
          <a:xfrm>
            <a:off x="1092200" y="2505139"/>
            <a:ext cx="6287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協助公部門規劃、設計、開發、導入</a:t>
            </a:r>
            <a:r>
              <a:rPr lang="en-US" altLang="zh-TW" dirty="0"/>
              <a:t>ITS</a:t>
            </a:r>
            <a:r>
              <a:rPr lang="zh-TW" altLang="en-US" dirty="0"/>
              <a:t>解決方案，包含：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監看及管理交通流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緊急事件快速排除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分享道路即時訊息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C29025-7663-8228-C7DA-53AFF6734936}"/>
              </a:ext>
            </a:extLst>
          </p:cNvPr>
          <p:cNvSpPr/>
          <p:nvPr/>
        </p:nvSpPr>
        <p:spPr>
          <a:xfrm>
            <a:off x="634603" y="2382028"/>
            <a:ext cx="353847" cy="149570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交通工程顧問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8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1CF136-3D29-05B2-FE29-78ADA060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3C51E4-4915-5A17-2665-7F5E8700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D5B4B1-F9E0-FCD0-4B82-039C578A1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72DB62-64D0-5A0C-B849-41EB18E6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7" y="925349"/>
            <a:ext cx="11321146" cy="500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332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自訂 20">
      <a:dk1>
        <a:sysClr val="windowText" lastClr="000000"/>
      </a:dk1>
      <a:lt1>
        <a:sysClr val="window" lastClr="FFFFFF"/>
      </a:lt1>
      <a:dk2>
        <a:srgbClr val="39302A"/>
      </a:dk2>
      <a:lt2>
        <a:srgbClr val="95979B"/>
      </a:lt2>
      <a:accent1>
        <a:srgbClr val="F39800"/>
      </a:accent1>
      <a:accent2>
        <a:srgbClr val="EC7016"/>
      </a:accent2>
      <a:accent3>
        <a:srgbClr val="E64823"/>
      </a:accent3>
      <a:accent4>
        <a:srgbClr val="807BB8"/>
      </a:accent4>
      <a:accent5>
        <a:srgbClr val="7AC8CB"/>
      </a:accent5>
      <a:accent6>
        <a:srgbClr val="FFF368"/>
      </a:accent6>
      <a:hlink>
        <a:srgbClr val="2998E3"/>
      </a:hlink>
      <a:folHlink>
        <a:srgbClr val="7F723D"/>
      </a:folHlink>
    </a:clrScheme>
    <a:fontScheme name="LEOTEK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3977</TotalTime>
  <Words>2633</Words>
  <Application>Microsoft Office PowerPoint</Application>
  <PresentationFormat>寬螢幕</PresentationFormat>
  <Paragraphs>446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Noto Sans CJK TC Medium</vt:lpstr>
      <vt:lpstr>Noto Sans CJK TC Regular</vt:lpstr>
      <vt:lpstr>微軟正黑體</vt:lpstr>
      <vt:lpstr>微軟正黑體</vt:lpstr>
      <vt:lpstr>Arial</vt:lpstr>
      <vt:lpstr>Calibri</vt:lpstr>
      <vt:lpstr>Calibri Light</vt:lpstr>
      <vt:lpstr>1_Office Theme</vt:lpstr>
      <vt:lpstr>Iteris Miovision Econolite Cubic noTraffic </vt:lpstr>
      <vt:lpstr>PowerPoint 簡報</vt:lpstr>
      <vt:lpstr>公司簡介 營收近況 產品概觀</vt:lpstr>
      <vt:lpstr>公司簡介</vt:lpstr>
      <vt:lpstr>營收近況 (年度財務報告以3/31為最終日)</vt:lpstr>
      <vt:lpstr>整體產品及服務架構</vt:lpstr>
      <vt:lpstr>產品概觀</vt:lpstr>
      <vt:lpstr>服務概觀</vt:lpstr>
      <vt:lpstr>PowerPoint 簡報</vt:lpstr>
      <vt:lpstr>PowerPoint 簡報</vt:lpstr>
      <vt:lpstr>PowerPoint 簡報</vt:lpstr>
      <vt:lpstr>公司簡介</vt:lpstr>
      <vt:lpstr>營收近況</vt:lpstr>
      <vt:lpstr>產品概觀</vt:lpstr>
      <vt:lpstr>PowerPoint 簡報</vt:lpstr>
      <vt:lpstr>公司簡介</vt:lpstr>
      <vt:lpstr>營收近況</vt:lpstr>
      <vt:lpstr>產品概觀</vt:lpstr>
      <vt:lpstr>產品Portfolio</vt:lpstr>
      <vt:lpstr>PowerPoint 簡報</vt:lpstr>
      <vt:lpstr>公司簡介</vt:lpstr>
      <vt:lpstr>營收近況</vt:lpstr>
      <vt:lpstr>產品概觀 (ITS領域)</vt:lpstr>
      <vt:lpstr>PowerPoint 簡報</vt:lpstr>
      <vt:lpstr>公司簡介</vt:lpstr>
      <vt:lpstr>營收近況</vt:lpstr>
      <vt:lpstr>產品概觀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Allen Hsu</dc:creator>
  <cp:lastModifiedBy>Allen Hsu</cp:lastModifiedBy>
  <cp:revision>1</cp:revision>
  <dcterms:created xsi:type="dcterms:W3CDTF">2024-07-31T01:28:16Z</dcterms:created>
  <dcterms:modified xsi:type="dcterms:W3CDTF">2024-08-14T05:36:53Z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8863998-4fb7-40af-9b7f-58501b597a22_Enabled">
    <vt:lpwstr>true</vt:lpwstr>
  </property>
  <property fmtid="{D5CDD505-2E9C-101B-9397-08002B2CF9AE}" pid="3" name="MSIP_Label_f8863998-4fb7-40af-9b7f-58501b597a22_SetDate">
    <vt:lpwstr>2024-07-31T02:43:47Z</vt:lpwstr>
  </property>
  <property fmtid="{D5CDD505-2E9C-101B-9397-08002B2CF9AE}" pid="4" name="MSIP_Label_f8863998-4fb7-40af-9b7f-58501b597a22_Method">
    <vt:lpwstr>Privileged</vt:lpwstr>
  </property>
  <property fmtid="{D5CDD505-2E9C-101B-9397-08002B2CF9AE}" pid="5" name="MSIP_Label_f8863998-4fb7-40af-9b7f-58501b597a22_Name">
    <vt:lpwstr>f8863998-4fb7-40af-9b7f-58501b597a22</vt:lpwstr>
  </property>
  <property fmtid="{D5CDD505-2E9C-101B-9397-08002B2CF9AE}" pid="6" name="MSIP_Label_f8863998-4fb7-40af-9b7f-58501b597a22_SiteId">
    <vt:lpwstr>5a7a259b-6730-404b-bc25-5c6c773229ca</vt:lpwstr>
  </property>
  <property fmtid="{D5CDD505-2E9C-101B-9397-08002B2CF9AE}" pid="7" name="MSIP_Label_f8863998-4fb7-40af-9b7f-58501b597a22_ActionId">
    <vt:lpwstr>6e61f46f-8f85-4148-a421-d4de1e59e1bc</vt:lpwstr>
  </property>
  <property fmtid="{D5CDD505-2E9C-101B-9397-08002B2CF9AE}" pid="8" name="MSIP_Label_f8863998-4fb7-40af-9b7f-58501b597a22_ContentBits">
    <vt:lpwstr>1</vt:lpwstr>
  </property>
</Properties>
</file>